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68" r:id="rId12"/>
    <p:sldId id="26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9" d="100"/>
          <a:sy n="59" d="100"/>
        </p:scale>
        <p:origin x="1500" y="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20.02.2024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20.02.2024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20.02.2024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20.02.2024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/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ru-RU"/>
              <a:t>Образец текста</a:t>
            </a:r>
          </a:p>
          <a:p>
            <a:pPr lvl="1" eaLnBrk="1" latinLnBrk="0" hangingPunct="1"/>
            <a:r>
              <a:rPr kumimoji="0" lang="ru-RU"/>
              <a:t>Второй уровень</a:t>
            </a:r>
          </a:p>
          <a:p>
            <a:pPr lvl="2" eaLnBrk="1" latinLnBrk="0" hangingPunct="1"/>
            <a:r>
              <a:rPr kumimoji="0" lang="ru-RU"/>
              <a:t>Третий уровень</a:t>
            </a:r>
          </a:p>
          <a:p>
            <a:pPr lvl="3" eaLnBrk="1" latinLnBrk="0" hangingPunct="1"/>
            <a:r>
              <a:rPr kumimoji="0" lang="ru-RU"/>
              <a:t>Четвертый уровень</a:t>
            </a:r>
          </a:p>
          <a:p>
            <a:pPr lvl="4" eaLnBrk="1" latinLnBrk="0" hangingPunct="1"/>
            <a:r>
              <a:rPr kumimoji="0" lang="ru-RU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t>20.02.2024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tx1"/>
                </a:solidFill>
              </a:rPr>
              <a:t>«ZHAS PROJECT» </a:t>
            </a:r>
            <a:r>
              <a:rPr lang="ru-RU" b="1" dirty="0" err="1">
                <a:solidFill>
                  <a:schemeClr val="tx1"/>
                </a:solidFill>
              </a:rPr>
              <a:t>шағын</a:t>
            </a:r>
            <a:r>
              <a:rPr lang="ru-RU" b="1" dirty="0">
                <a:solidFill>
                  <a:schemeClr val="tx1"/>
                </a:solidFill>
              </a:rPr>
              <a:t> </a:t>
            </a:r>
            <a:r>
              <a:rPr lang="ru-RU" b="1" dirty="0" err="1">
                <a:solidFill>
                  <a:schemeClr val="tx1"/>
                </a:solidFill>
              </a:rPr>
              <a:t>гранттар</a:t>
            </a:r>
            <a:r>
              <a:rPr lang="ru-RU" b="1" dirty="0">
                <a:solidFill>
                  <a:schemeClr val="tx1"/>
                </a:solidFill>
              </a:rPr>
              <a:t> конкурсы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03648" y="2060848"/>
            <a:ext cx="7406640" cy="4176464"/>
          </a:xfrm>
        </p:spPr>
        <p:txBody>
          <a:bodyPr>
            <a:normAutofit/>
          </a:bodyPr>
          <a:lstStyle/>
          <a:p>
            <a:r>
              <a:rPr lang="ru-RU" b="1" dirty="0" err="1">
                <a:solidFill>
                  <a:schemeClr val="tx1"/>
                </a:solidFill>
              </a:rPr>
              <a:t>Мақсаты</a:t>
            </a:r>
            <a:r>
              <a:rPr lang="ru-RU" dirty="0">
                <a:solidFill>
                  <a:schemeClr val="tx1"/>
                </a:solidFill>
              </a:rPr>
              <a:t> - "</a:t>
            </a:r>
            <a:r>
              <a:rPr lang="ru-RU" dirty="0" err="1">
                <a:solidFill>
                  <a:schemeClr val="tx1"/>
                </a:solidFill>
              </a:rPr>
              <a:t>Жетісу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және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Шығыс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Қазақстан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облыстарында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гранттар</a:t>
            </a:r>
            <a:r>
              <a:rPr lang="ru-RU" dirty="0">
                <a:solidFill>
                  <a:schemeClr val="tx1"/>
                </a:solidFill>
              </a:rPr>
              <a:t> беру </a:t>
            </a:r>
            <a:r>
              <a:rPr lang="ru-RU" dirty="0" err="1">
                <a:solidFill>
                  <a:schemeClr val="tx1"/>
                </a:solidFill>
              </a:rPr>
              <a:t>рәсімдерінің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барынша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ашықтығын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қамтамасыз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ете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отырып</a:t>
            </a:r>
            <a:r>
              <a:rPr lang="ru-RU" dirty="0">
                <a:solidFill>
                  <a:schemeClr val="tx1"/>
                </a:solidFill>
              </a:rPr>
              <a:t>," </a:t>
            </a:r>
            <a:r>
              <a:rPr lang="en-US" dirty="0">
                <a:solidFill>
                  <a:schemeClr val="tx1"/>
                </a:solidFill>
              </a:rPr>
              <a:t>ZHAS PROJECT"</a:t>
            </a:r>
            <a:r>
              <a:rPr lang="ru-RU" dirty="0" err="1">
                <a:solidFill>
                  <a:schemeClr val="tx1"/>
                </a:solidFill>
              </a:rPr>
              <a:t>жастар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корпусын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дамыту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жөніндегі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жобаны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іске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асыру</a:t>
            </a:r>
            <a:r>
              <a:rPr lang="ru-RU" dirty="0">
                <a:solidFill>
                  <a:schemeClr val="tx1"/>
                </a:solidFill>
              </a:rPr>
              <a:t>".</a:t>
            </a:r>
          </a:p>
          <a:p>
            <a:r>
              <a:rPr lang="ru-RU" b="1" dirty="0" err="1">
                <a:solidFill>
                  <a:schemeClr val="tx1"/>
                </a:solidFill>
              </a:rPr>
              <a:t>Шағын</a:t>
            </a:r>
            <a:r>
              <a:rPr lang="ru-RU" b="1" dirty="0">
                <a:solidFill>
                  <a:schemeClr val="tx1"/>
                </a:solidFill>
              </a:rPr>
              <a:t> </a:t>
            </a:r>
            <a:r>
              <a:rPr lang="ru-RU" b="1" dirty="0" err="1">
                <a:solidFill>
                  <a:schemeClr val="tx1"/>
                </a:solidFill>
              </a:rPr>
              <a:t>гранттардың</a:t>
            </a:r>
            <a:r>
              <a:rPr lang="ru-RU" b="1" dirty="0">
                <a:solidFill>
                  <a:schemeClr val="tx1"/>
                </a:solidFill>
              </a:rPr>
              <a:t> </a:t>
            </a:r>
            <a:r>
              <a:rPr lang="ru-RU" b="1" dirty="0" err="1">
                <a:solidFill>
                  <a:schemeClr val="tx1"/>
                </a:solidFill>
              </a:rPr>
              <a:t>жалпы</a:t>
            </a:r>
            <a:r>
              <a:rPr lang="ru-RU" b="1" dirty="0">
                <a:solidFill>
                  <a:schemeClr val="tx1"/>
                </a:solidFill>
              </a:rPr>
              <a:t> </a:t>
            </a:r>
            <a:r>
              <a:rPr lang="ru-RU" b="1" dirty="0" err="1">
                <a:solidFill>
                  <a:schemeClr val="tx1"/>
                </a:solidFill>
              </a:rPr>
              <a:t>сомасы</a:t>
            </a:r>
            <a:r>
              <a:rPr lang="ru-RU" b="1" dirty="0">
                <a:solidFill>
                  <a:schemeClr val="tx1"/>
                </a:solidFill>
              </a:rPr>
              <a:t> 28 млн</a:t>
            </a:r>
            <a:r>
              <a:rPr lang="ru-RU" dirty="0">
                <a:solidFill>
                  <a:schemeClr val="tx1"/>
                </a:solidFill>
              </a:rPr>
              <a:t>. </a:t>
            </a:r>
            <a:r>
              <a:rPr lang="ru-RU" dirty="0" err="1">
                <a:solidFill>
                  <a:schemeClr val="tx1"/>
                </a:solidFill>
              </a:rPr>
              <a:t>теңгені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құрайды</a:t>
            </a:r>
            <a:r>
              <a:rPr lang="ru-RU" dirty="0">
                <a:solidFill>
                  <a:schemeClr val="tx1"/>
                </a:solidFill>
              </a:rPr>
              <a:t>. Конкурс </a:t>
            </a:r>
            <a:r>
              <a:rPr lang="ru-RU" dirty="0" err="1">
                <a:solidFill>
                  <a:schemeClr val="tx1"/>
                </a:solidFill>
              </a:rPr>
              <a:t>аясында</a:t>
            </a:r>
            <a:r>
              <a:rPr lang="ru-RU" dirty="0">
                <a:solidFill>
                  <a:schemeClr val="tx1"/>
                </a:solidFill>
              </a:rPr>
              <a:t> 28 </a:t>
            </a:r>
            <a:r>
              <a:rPr lang="ru-RU" dirty="0" err="1">
                <a:solidFill>
                  <a:schemeClr val="tx1"/>
                </a:solidFill>
              </a:rPr>
              <a:t>жеңімпаз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анықталады</a:t>
            </a:r>
            <a:r>
              <a:rPr lang="ru-RU" dirty="0">
                <a:solidFill>
                  <a:schemeClr val="tx1"/>
                </a:solidFill>
              </a:rPr>
              <a:t> (14 - </a:t>
            </a:r>
            <a:r>
              <a:rPr lang="ru-RU" dirty="0" err="1">
                <a:solidFill>
                  <a:schemeClr val="tx1"/>
                </a:solidFill>
              </a:rPr>
              <a:t>Жетісу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облысынан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және</a:t>
            </a:r>
            <a:r>
              <a:rPr lang="ru-RU" dirty="0">
                <a:solidFill>
                  <a:schemeClr val="tx1"/>
                </a:solidFill>
              </a:rPr>
              <a:t> 14-Шығыс </a:t>
            </a:r>
            <a:r>
              <a:rPr lang="ru-RU" dirty="0" err="1">
                <a:solidFill>
                  <a:schemeClr val="tx1"/>
                </a:solidFill>
              </a:rPr>
              <a:t>Қазақстан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облысынан</a:t>
            </a:r>
            <a:r>
              <a:rPr lang="ru-RU" dirty="0">
                <a:solidFill>
                  <a:schemeClr val="tx1"/>
                </a:solidFill>
              </a:rPr>
              <a:t>), </a:t>
            </a:r>
            <a:r>
              <a:rPr lang="ru-RU" dirty="0" err="1">
                <a:solidFill>
                  <a:schemeClr val="tx1"/>
                </a:solidFill>
              </a:rPr>
              <a:t>олар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b="1" dirty="0">
                <a:solidFill>
                  <a:schemeClr val="tx1"/>
                </a:solidFill>
              </a:rPr>
              <a:t>1 000 000 </a:t>
            </a:r>
            <a:r>
              <a:rPr lang="ru-RU" dirty="0" err="1">
                <a:solidFill>
                  <a:schemeClr val="tx1"/>
                </a:solidFill>
              </a:rPr>
              <a:t>теңгеге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дейінгі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сомаға</a:t>
            </a:r>
            <a:r>
              <a:rPr lang="ru-RU" dirty="0">
                <a:solidFill>
                  <a:schemeClr val="tx1"/>
                </a:solidFill>
              </a:rPr>
              <a:t> грант </a:t>
            </a:r>
            <a:r>
              <a:rPr lang="ru-RU" dirty="0" err="1">
                <a:solidFill>
                  <a:schemeClr val="tx1"/>
                </a:solidFill>
              </a:rPr>
              <a:t>алады</a:t>
            </a:r>
            <a:r>
              <a:rPr lang="ru-RU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0225296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700" b="1" dirty="0" err="1">
                <a:solidFill>
                  <a:schemeClr val="tx1"/>
                </a:solidFill>
              </a:rPr>
              <a:t>Шағын</a:t>
            </a:r>
            <a:r>
              <a:rPr lang="ru-RU" sz="2700" b="1" dirty="0">
                <a:solidFill>
                  <a:schemeClr val="tx1"/>
                </a:solidFill>
              </a:rPr>
              <a:t> </a:t>
            </a:r>
            <a:r>
              <a:rPr lang="ru-RU" sz="2700" b="1" dirty="0" err="1">
                <a:solidFill>
                  <a:schemeClr val="tx1"/>
                </a:solidFill>
              </a:rPr>
              <a:t>гранттар</a:t>
            </a:r>
            <a:r>
              <a:rPr lang="ru-RU" sz="2700" b="1" dirty="0">
                <a:solidFill>
                  <a:schemeClr val="tx1"/>
                </a:solidFill>
              </a:rPr>
              <a:t> </a:t>
            </a:r>
            <a:r>
              <a:rPr lang="ru-RU" sz="2700" b="1" dirty="0" err="1">
                <a:solidFill>
                  <a:schemeClr val="tx1"/>
                </a:solidFill>
              </a:rPr>
              <a:t>конкурсына</a:t>
            </a:r>
            <a:r>
              <a:rPr lang="ru-RU" sz="2700" b="1" dirty="0">
                <a:solidFill>
                  <a:schemeClr val="tx1"/>
                </a:solidFill>
              </a:rPr>
              <a:t> </a:t>
            </a:r>
            <a:r>
              <a:rPr lang="ru-RU" sz="2700" b="1" dirty="0" err="1">
                <a:solidFill>
                  <a:schemeClr val="tx1"/>
                </a:solidFill>
              </a:rPr>
              <a:t>қатысуға</a:t>
            </a:r>
            <a:r>
              <a:rPr lang="ru-RU" sz="2700" b="1" dirty="0">
                <a:solidFill>
                  <a:schemeClr val="tx1"/>
                </a:solidFill>
              </a:rPr>
              <a:t> </a:t>
            </a:r>
            <a:br>
              <a:rPr lang="ru-RU" sz="2700" b="1" dirty="0">
                <a:solidFill>
                  <a:schemeClr val="tx1"/>
                </a:solidFill>
              </a:rPr>
            </a:br>
            <a:r>
              <a:rPr lang="ru-RU" sz="2700" b="1" dirty="0">
                <a:solidFill>
                  <a:schemeClr val="tx1"/>
                </a:solidFill>
              </a:rPr>
              <a:t>САУАЛНАМА АНКЕТАСЫ</a:t>
            </a:r>
            <a:br>
              <a:rPr lang="ru-RU" b="1" dirty="0">
                <a:solidFill>
                  <a:schemeClr val="tx1"/>
                </a:solidFill>
              </a:rPr>
            </a:br>
            <a:endParaRPr lang="ru-RU" b="1" dirty="0">
              <a:solidFill>
                <a:schemeClr val="tx1"/>
              </a:solidFill>
            </a:endParaRP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0" y="908720"/>
            <a:ext cx="3632345" cy="5249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8552414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ru-RU" sz="3600" b="1" dirty="0">
                <a:solidFill>
                  <a:schemeClr val="tx1"/>
                </a:solidFill>
              </a:rPr>
            </a:br>
            <a:r>
              <a:rPr lang="ru-RU" sz="3600" b="1" dirty="0" err="1">
                <a:solidFill>
                  <a:schemeClr val="tx1"/>
                </a:solidFill>
              </a:rPr>
              <a:t>Шағын</a:t>
            </a:r>
            <a:r>
              <a:rPr lang="ru-RU" sz="3600" b="1" dirty="0">
                <a:solidFill>
                  <a:schemeClr val="tx1"/>
                </a:solidFill>
              </a:rPr>
              <a:t> </a:t>
            </a:r>
            <a:r>
              <a:rPr lang="ru-RU" sz="3600" b="1" dirty="0" err="1">
                <a:solidFill>
                  <a:schemeClr val="tx1"/>
                </a:solidFill>
              </a:rPr>
              <a:t>гранттар</a:t>
            </a:r>
            <a:r>
              <a:rPr lang="ru-RU" sz="3600" b="1" dirty="0">
                <a:solidFill>
                  <a:schemeClr val="tx1"/>
                </a:solidFill>
              </a:rPr>
              <a:t> </a:t>
            </a:r>
            <a:r>
              <a:rPr lang="ru-RU" sz="3600" b="1" dirty="0" err="1">
                <a:solidFill>
                  <a:schemeClr val="tx1"/>
                </a:solidFill>
              </a:rPr>
              <a:t>конкурсына</a:t>
            </a:r>
            <a:r>
              <a:rPr lang="ru-RU" sz="3600" b="1" dirty="0">
                <a:solidFill>
                  <a:schemeClr val="tx1"/>
                </a:solidFill>
              </a:rPr>
              <a:t> </a:t>
            </a:r>
            <a:r>
              <a:rPr lang="ru-RU" sz="3600" b="1" dirty="0" err="1">
                <a:solidFill>
                  <a:schemeClr val="tx1"/>
                </a:solidFill>
              </a:rPr>
              <a:t>қатысу</a:t>
            </a:r>
            <a:r>
              <a:rPr lang="ru-RU" sz="3600" b="1" dirty="0">
                <a:solidFill>
                  <a:schemeClr val="tx1"/>
                </a:solidFill>
              </a:rPr>
              <a:t> </a:t>
            </a:r>
            <a:br>
              <a:rPr lang="ru-RU" sz="3600" b="1" dirty="0">
                <a:solidFill>
                  <a:schemeClr val="tx1"/>
                </a:solidFill>
              </a:rPr>
            </a:br>
            <a:r>
              <a:rPr lang="ru-RU" sz="3600" b="1" dirty="0">
                <a:solidFill>
                  <a:schemeClr val="tx1"/>
                </a:solidFill>
              </a:rPr>
              <a:t>ЖОБАЛЫҚ ӨТІНІШТІҢ НЫСАНЫ</a:t>
            </a:r>
            <a:br>
              <a:rPr lang="ru-RU" dirty="0"/>
            </a:br>
            <a:endParaRPr lang="ru-RU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7864" y="1268760"/>
            <a:ext cx="3209377" cy="46805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025083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tx1"/>
                </a:solidFill>
              </a:rPr>
              <a:t>Call Center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6000" dirty="0">
                <a:latin typeface="Arial" pitchFamily="34" charset="0"/>
                <a:cs typeface="Arial" pitchFamily="34" charset="0"/>
              </a:rPr>
              <a:t>8-701-181-11-79</a:t>
            </a:r>
            <a:endParaRPr lang="ru-RU" sz="6000" dirty="0">
              <a:latin typeface="Arial" pitchFamily="34" charset="0"/>
              <a:cs typeface="Arial" pitchFamily="34" charset="0"/>
            </a:endParaRPr>
          </a:p>
          <a:p>
            <a:r>
              <a:rPr lang="ru-RU" sz="6000" dirty="0">
                <a:latin typeface="Arial" pitchFamily="34" charset="0"/>
                <a:cs typeface="Arial" pitchFamily="34" charset="0"/>
              </a:rPr>
              <a:t>Сайт</a:t>
            </a:r>
          </a:p>
          <a:p>
            <a:r>
              <a:rPr lang="en-US" sz="6000" dirty="0">
                <a:latin typeface="Arial" pitchFamily="34" charset="0"/>
                <a:cs typeface="Arial" pitchFamily="34" charset="0"/>
              </a:rPr>
              <a:t>http://zhasproject-zhetysu-vko.kz</a:t>
            </a:r>
            <a:endParaRPr lang="ru-RU" sz="6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33851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>
                <a:solidFill>
                  <a:schemeClr val="tx1"/>
                </a:solidFill>
              </a:rPr>
              <a:t>2. </a:t>
            </a:r>
            <a:r>
              <a:rPr lang="ru-RU" sz="3600" b="1" dirty="0">
                <a:solidFill>
                  <a:schemeClr val="tx1"/>
                </a:solidFill>
              </a:rPr>
              <a:t>КОНКУРС ҚАТЫСУШЫЛАРЫНА ҚОЙЫЛАТЫН ТАЛАПТАР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82296" indent="0">
              <a:buNone/>
            </a:pPr>
            <a:r>
              <a:rPr lang="ru-RU" dirty="0" err="1"/>
              <a:t>Конкурсқа</a:t>
            </a:r>
            <a:r>
              <a:rPr lang="ru-RU" dirty="0"/>
              <a:t> </a:t>
            </a:r>
            <a:r>
              <a:rPr lang="ru-RU" dirty="0" err="1"/>
              <a:t>қатысу</a:t>
            </a:r>
            <a:r>
              <a:rPr lang="ru-RU" dirty="0"/>
              <a:t> </a:t>
            </a:r>
            <a:r>
              <a:rPr lang="ru-RU" dirty="0" err="1"/>
              <a:t>үшін</a:t>
            </a:r>
            <a:r>
              <a:rPr lang="ru-RU" dirty="0"/>
              <a:t> </a:t>
            </a:r>
            <a:r>
              <a:rPr lang="ru-RU" dirty="0" err="1"/>
              <a:t>өтініш</a:t>
            </a:r>
            <a:r>
              <a:rPr lang="ru-RU" dirty="0"/>
              <a:t> </a:t>
            </a:r>
            <a:r>
              <a:rPr lang="ru-RU" dirty="0" err="1"/>
              <a:t>берушілер</a:t>
            </a:r>
            <a:r>
              <a:rPr lang="ru-RU" dirty="0"/>
              <a:t> </a:t>
            </a:r>
            <a:r>
              <a:rPr lang="ru-RU" dirty="0" err="1"/>
              <a:t>барлық</a:t>
            </a:r>
            <a:r>
              <a:rPr lang="ru-RU" dirty="0"/>
              <a:t> </a:t>
            </a:r>
            <a:r>
              <a:rPr lang="ru-RU" dirty="0" err="1"/>
              <a:t>көрсетілген</a:t>
            </a:r>
            <a:r>
              <a:rPr lang="ru-RU" dirty="0"/>
              <a:t> </a:t>
            </a:r>
            <a:r>
              <a:rPr lang="ru-RU" dirty="0" err="1"/>
              <a:t>өлшемшарттарға</a:t>
            </a:r>
            <a:r>
              <a:rPr lang="ru-RU" dirty="0"/>
              <a:t> </a:t>
            </a:r>
            <a:r>
              <a:rPr lang="ru-RU" dirty="0" err="1"/>
              <a:t>сәйкес</a:t>
            </a:r>
            <a:r>
              <a:rPr lang="ru-RU" dirty="0"/>
              <a:t> </a:t>
            </a:r>
            <a:r>
              <a:rPr lang="ru-RU" dirty="0" err="1"/>
              <a:t>келуі</a:t>
            </a:r>
            <a:r>
              <a:rPr lang="ru-RU" dirty="0"/>
              <a:t> </a:t>
            </a:r>
            <a:r>
              <a:rPr lang="ru-RU" dirty="0" err="1"/>
              <a:t>тиіс</a:t>
            </a:r>
            <a:r>
              <a:rPr lang="ru-RU" dirty="0"/>
              <a:t>:</a:t>
            </a:r>
          </a:p>
          <a:p>
            <a:pPr marL="82296" indent="0">
              <a:buNone/>
            </a:pPr>
            <a:r>
              <a:rPr lang="ru-RU" dirty="0"/>
              <a:t>- 1) </a:t>
            </a:r>
            <a:r>
              <a:rPr lang="ru-RU" dirty="0" err="1"/>
              <a:t>өтініш</a:t>
            </a:r>
            <a:r>
              <a:rPr lang="ru-RU" dirty="0"/>
              <a:t> </a:t>
            </a:r>
            <a:r>
              <a:rPr lang="ru-RU" dirty="0" err="1"/>
              <a:t>беруші</a:t>
            </a:r>
            <a:r>
              <a:rPr lang="ru-RU" dirty="0"/>
              <a:t> </a:t>
            </a:r>
            <a:r>
              <a:rPr lang="ru-RU" dirty="0" err="1"/>
              <a:t>Қазақстан</a:t>
            </a:r>
            <a:r>
              <a:rPr lang="ru-RU" dirty="0"/>
              <a:t> </a:t>
            </a:r>
            <a:r>
              <a:rPr lang="ru-RU" dirty="0" err="1"/>
              <a:t>Республикасының</a:t>
            </a:r>
            <a:r>
              <a:rPr lang="ru-RU" dirty="0"/>
              <a:t> </a:t>
            </a:r>
            <a:r>
              <a:rPr lang="ru-RU" dirty="0" err="1"/>
              <a:t>азаматы</a:t>
            </a:r>
            <a:r>
              <a:rPr lang="ru-RU" dirty="0"/>
              <a:t> </a:t>
            </a:r>
            <a:r>
              <a:rPr lang="ru-RU" dirty="0" err="1"/>
              <a:t>болуға</a:t>
            </a:r>
            <a:r>
              <a:rPr lang="ru-RU" dirty="0"/>
              <a:t> </a:t>
            </a:r>
            <a:r>
              <a:rPr lang="ru-RU" dirty="0" err="1"/>
              <a:t>тиіс</a:t>
            </a:r>
            <a:r>
              <a:rPr lang="ru-RU" dirty="0"/>
              <a:t>;</a:t>
            </a:r>
          </a:p>
          <a:p>
            <a:pPr marL="82296" indent="0">
              <a:buNone/>
            </a:pPr>
            <a:r>
              <a:rPr lang="ru-RU" dirty="0"/>
              <a:t>2) </a:t>
            </a:r>
            <a:r>
              <a:rPr lang="ru-RU" dirty="0" err="1"/>
              <a:t>өтінім</a:t>
            </a:r>
            <a:r>
              <a:rPr lang="ru-RU" dirty="0"/>
              <a:t> </a:t>
            </a:r>
            <a:r>
              <a:rPr lang="ru-RU" dirty="0" err="1"/>
              <a:t>берген</a:t>
            </a:r>
            <a:r>
              <a:rPr lang="ru-RU" dirty="0"/>
              <a:t> </a:t>
            </a:r>
            <a:r>
              <a:rPr lang="ru-RU" dirty="0" err="1"/>
              <a:t>кезде</a:t>
            </a:r>
            <a:r>
              <a:rPr lang="ru-RU" dirty="0"/>
              <a:t> </a:t>
            </a:r>
            <a:r>
              <a:rPr lang="ru-RU" dirty="0" err="1"/>
              <a:t>өтініш</a:t>
            </a:r>
            <a:r>
              <a:rPr lang="ru-RU" dirty="0"/>
              <a:t> </a:t>
            </a:r>
            <a:r>
              <a:rPr lang="ru-RU" dirty="0" err="1"/>
              <a:t>берушінің</a:t>
            </a:r>
            <a:r>
              <a:rPr lang="ru-RU" dirty="0"/>
              <a:t> </a:t>
            </a:r>
            <a:r>
              <a:rPr lang="ru-RU" dirty="0" err="1"/>
              <a:t>жасы</a:t>
            </a:r>
            <a:r>
              <a:rPr lang="ru-RU" dirty="0"/>
              <a:t> 18-ден 35 </a:t>
            </a:r>
            <a:r>
              <a:rPr lang="ru-RU" dirty="0" err="1"/>
              <a:t>жасқа</a:t>
            </a:r>
            <a:r>
              <a:rPr lang="ru-RU" dirty="0"/>
              <a:t> </a:t>
            </a:r>
            <a:r>
              <a:rPr lang="ru-RU" dirty="0" err="1"/>
              <a:t>дейін</a:t>
            </a:r>
            <a:r>
              <a:rPr lang="ru-RU" dirty="0"/>
              <a:t> (34 </a:t>
            </a:r>
            <a:r>
              <a:rPr lang="ru-RU" dirty="0" err="1"/>
              <a:t>жасты</a:t>
            </a:r>
            <a:r>
              <a:rPr lang="ru-RU" dirty="0"/>
              <a:t> </a:t>
            </a:r>
            <a:r>
              <a:rPr lang="ru-RU" dirty="0" err="1"/>
              <a:t>қоса</a:t>
            </a:r>
            <a:r>
              <a:rPr lang="ru-RU" dirty="0"/>
              <a:t> </a:t>
            </a:r>
            <a:r>
              <a:rPr lang="ru-RU" dirty="0" err="1"/>
              <a:t>алғанда</a:t>
            </a:r>
            <a:r>
              <a:rPr lang="ru-RU" dirty="0"/>
              <a:t>) </a:t>
            </a:r>
            <a:r>
              <a:rPr lang="ru-RU" dirty="0" err="1"/>
              <a:t>болуы</a:t>
            </a:r>
            <a:r>
              <a:rPr lang="ru-RU" dirty="0"/>
              <a:t> </a:t>
            </a:r>
            <a:r>
              <a:rPr lang="ru-RU" dirty="0" err="1"/>
              <a:t>тиіс</a:t>
            </a:r>
            <a:r>
              <a:rPr lang="ru-RU" dirty="0"/>
              <a:t> (ҚР "</a:t>
            </a:r>
            <a:r>
              <a:rPr lang="ru-RU" dirty="0" err="1"/>
              <a:t>Мемлекеттік</a:t>
            </a:r>
            <a:r>
              <a:rPr lang="ru-RU" dirty="0"/>
              <a:t> </a:t>
            </a:r>
            <a:r>
              <a:rPr lang="ru-RU" dirty="0" err="1"/>
              <a:t>жастар</a:t>
            </a:r>
            <a:r>
              <a:rPr lang="ru-RU" dirty="0"/>
              <a:t> </a:t>
            </a:r>
            <a:r>
              <a:rPr lang="ru-RU" dirty="0" err="1"/>
              <a:t>саясаты</a:t>
            </a:r>
            <a:r>
              <a:rPr lang="ru-RU" dirty="0"/>
              <a:t> </a:t>
            </a:r>
            <a:r>
              <a:rPr lang="ru-RU" dirty="0" err="1"/>
              <a:t>туралы</a:t>
            </a:r>
            <a:r>
              <a:rPr lang="ru-RU" dirty="0"/>
              <a:t>" </a:t>
            </a:r>
            <a:r>
              <a:rPr lang="ru-RU" dirty="0" err="1"/>
              <a:t>Заңның</a:t>
            </a:r>
            <a:r>
              <a:rPr lang="ru-RU" dirty="0"/>
              <a:t> 1-бабына </a:t>
            </a:r>
            <a:r>
              <a:rPr lang="ru-RU" dirty="0" err="1"/>
              <a:t>сәйкес</a:t>
            </a:r>
            <a:r>
              <a:rPr lang="ru-RU" dirty="0"/>
              <a:t> 35 </a:t>
            </a:r>
            <a:r>
              <a:rPr lang="ru-RU" dirty="0" err="1"/>
              <a:t>жасқа</a:t>
            </a:r>
            <a:r>
              <a:rPr lang="ru-RU" dirty="0"/>
              <a:t> </a:t>
            </a:r>
            <a:r>
              <a:rPr lang="ru-RU" dirty="0" err="1"/>
              <a:t>толған</a:t>
            </a:r>
            <a:r>
              <a:rPr lang="ru-RU" dirty="0"/>
              <a:t> </a:t>
            </a:r>
            <a:r>
              <a:rPr lang="ru-RU" dirty="0" err="1"/>
              <a:t>қазақстандықтар</a:t>
            </a:r>
            <a:r>
              <a:rPr lang="ru-RU" dirty="0"/>
              <a:t> </a:t>
            </a:r>
            <a:r>
              <a:rPr lang="ru-RU" dirty="0" err="1"/>
              <a:t>жастар</a:t>
            </a:r>
            <a:r>
              <a:rPr lang="ru-RU" dirty="0"/>
              <a:t> </a:t>
            </a:r>
            <a:r>
              <a:rPr lang="ru-RU" dirty="0" err="1"/>
              <a:t>болып</a:t>
            </a:r>
            <a:r>
              <a:rPr lang="ru-RU" dirty="0"/>
              <a:t> </a:t>
            </a:r>
            <a:r>
              <a:rPr lang="ru-RU" dirty="0" err="1"/>
              <a:t>табылмайды</a:t>
            </a:r>
            <a:r>
              <a:rPr lang="ru-RU" dirty="0"/>
              <a:t>);</a:t>
            </a:r>
          </a:p>
          <a:p>
            <a:pPr marL="82296" indent="0">
              <a:buNone/>
            </a:pPr>
            <a:r>
              <a:rPr lang="ru-RU" dirty="0"/>
              <a:t>3) </a:t>
            </a:r>
            <a:r>
              <a:rPr lang="ru-RU" dirty="0" err="1"/>
              <a:t>өтінім</a:t>
            </a:r>
            <a:r>
              <a:rPr lang="ru-RU" dirty="0"/>
              <a:t> </a:t>
            </a:r>
            <a:r>
              <a:rPr lang="ru-RU" dirty="0" err="1"/>
              <a:t>беруші</a:t>
            </a:r>
            <a:r>
              <a:rPr lang="ru-RU" dirty="0"/>
              <a:t> </a:t>
            </a:r>
            <a:r>
              <a:rPr lang="ru-RU" dirty="0" err="1"/>
              <a:t>өтінім</a:t>
            </a:r>
            <a:r>
              <a:rPr lang="ru-RU" dirty="0"/>
              <a:t> </a:t>
            </a:r>
            <a:r>
              <a:rPr lang="ru-RU" dirty="0" err="1"/>
              <a:t>берген</a:t>
            </a:r>
            <a:r>
              <a:rPr lang="ru-RU" dirty="0"/>
              <a:t> </a:t>
            </a:r>
            <a:r>
              <a:rPr lang="ru-RU" dirty="0" err="1"/>
              <a:t>сәтте</a:t>
            </a:r>
            <a:r>
              <a:rPr lang="ru-RU" dirty="0"/>
              <a:t> </a:t>
            </a:r>
            <a:r>
              <a:rPr lang="ru-RU" dirty="0" err="1"/>
              <a:t>өңірдің</a:t>
            </a:r>
            <a:r>
              <a:rPr lang="ru-RU" dirty="0"/>
              <a:t> </a:t>
            </a:r>
            <a:r>
              <a:rPr lang="ru-RU" dirty="0" err="1"/>
              <a:t>аумағында</a:t>
            </a:r>
            <a:r>
              <a:rPr lang="ru-RU" dirty="0"/>
              <a:t> </a:t>
            </a:r>
            <a:r>
              <a:rPr lang="ru-RU" dirty="0" err="1"/>
              <a:t>тұрақты</a:t>
            </a:r>
            <a:r>
              <a:rPr lang="ru-RU" dirty="0"/>
              <a:t> </a:t>
            </a:r>
            <a:r>
              <a:rPr lang="ru-RU" dirty="0" err="1"/>
              <a:t>немесе</a:t>
            </a:r>
            <a:r>
              <a:rPr lang="ru-RU" dirty="0"/>
              <a:t> </a:t>
            </a:r>
            <a:r>
              <a:rPr lang="ru-RU" dirty="0" err="1"/>
              <a:t>уақытша</a:t>
            </a:r>
            <a:r>
              <a:rPr lang="ru-RU" dirty="0"/>
              <a:t> </a:t>
            </a:r>
            <a:r>
              <a:rPr lang="ru-RU" dirty="0" err="1"/>
              <a:t>тіркелуі</a:t>
            </a:r>
            <a:r>
              <a:rPr lang="ru-RU" dirty="0"/>
              <a:t> </a:t>
            </a:r>
            <a:r>
              <a:rPr lang="ru-RU" dirty="0" err="1"/>
              <a:t>тиіс</a:t>
            </a:r>
            <a:r>
              <a:rPr lang="ru-RU" dirty="0"/>
              <a:t>;</a:t>
            </a:r>
          </a:p>
          <a:p>
            <a:pPr marL="82296" indent="0">
              <a:buNone/>
            </a:pPr>
            <a:r>
              <a:rPr lang="ru-RU" dirty="0"/>
              <a:t>4) </a:t>
            </a:r>
            <a:r>
              <a:rPr lang="ru-RU" dirty="0" err="1"/>
              <a:t>өтінім</a:t>
            </a:r>
            <a:r>
              <a:rPr lang="ru-RU" dirty="0"/>
              <a:t> </a:t>
            </a:r>
            <a:r>
              <a:rPr lang="ru-RU" dirty="0" err="1"/>
              <a:t>беруші</a:t>
            </a:r>
            <a:r>
              <a:rPr lang="ru-RU" dirty="0"/>
              <a:t> </a:t>
            </a:r>
            <a:r>
              <a:rPr lang="ru-RU" dirty="0" err="1"/>
              <a:t>өтінім</a:t>
            </a:r>
            <a:r>
              <a:rPr lang="ru-RU" dirty="0"/>
              <a:t> </a:t>
            </a:r>
            <a:r>
              <a:rPr lang="ru-RU" dirty="0" err="1"/>
              <a:t>берген</a:t>
            </a:r>
            <a:r>
              <a:rPr lang="ru-RU" dirty="0"/>
              <a:t> </a:t>
            </a:r>
            <a:r>
              <a:rPr lang="ru-RU" dirty="0" err="1"/>
              <a:t>сәтте</a:t>
            </a:r>
            <a:r>
              <a:rPr lang="ru-RU" dirty="0"/>
              <a:t> </a:t>
            </a:r>
            <a:r>
              <a:rPr lang="ru-RU" dirty="0" err="1"/>
              <a:t>уақытша</a:t>
            </a:r>
            <a:r>
              <a:rPr lang="ru-RU" dirty="0"/>
              <a:t> </a:t>
            </a:r>
            <a:r>
              <a:rPr lang="ru-RU" dirty="0" err="1"/>
              <a:t>тұрақсыз</a:t>
            </a:r>
            <a:r>
              <a:rPr lang="ru-RU" dirty="0"/>
              <a:t> </a:t>
            </a:r>
            <a:r>
              <a:rPr lang="ru-RU" dirty="0" err="1"/>
              <a:t>жастар</a:t>
            </a:r>
            <a:r>
              <a:rPr lang="ru-RU" dirty="0"/>
              <a:t> (</a:t>
            </a:r>
            <a:r>
              <a:rPr lang="ru-RU" dirty="0" err="1"/>
              <a:t>жұмыспен</a:t>
            </a:r>
            <a:r>
              <a:rPr lang="ru-RU" dirty="0"/>
              <a:t> </a:t>
            </a:r>
            <a:r>
              <a:rPr lang="ru-RU" dirty="0" err="1"/>
              <a:t>қамту</a:t>
            </a:r>
            <a:r>
              <a:rPr lang="ru-RU" dirty="0"/>
              <a:t> </a:t>
            </a:r>
            <a:r>
              <a:rPr lang="ru-RU" dirty="0" err="1"/>
              <a:t>саласынан</a:t>
            </a:r>
            <a:r>
              <a:rPr lang="ru-RU" dirty="0"/>
              <a:t> </a:t>
            </a:r>
            <a:r>
              <a:rPr lang="ru-RU" dirty="0" err="1"/>
              <a:t>тыс</a:t>
            </a:r>
            <a:r>
              <a:rPr lang="ru-RU" dirty="0"/>
              <a:t>) </a:t>
            </a:r>
            <a:r>
              <a:rPr lang="ru-RU" dirty="0" err="1"/>
              <a:t>мәртебесінде</a:t>
            </a:r>
            <a:r>
              <a:rPr lang="ru-RU" dirty="0"/>
              <a:t> </a:t>
            </a:r>
            <a:r>
              <a:rPr lang="ru-RU" dirty="0" err="1"/>
              <a:t>болуға</a:t>
            </a:r>
            <a:r>
              <a:rPr lang="ru-RU" dirty="0"/>
              <a:t> </a:t>
            </a:r>
            <a:r>
              <a:rPr lang="ru-RU" dirty="0" err="1"/>
              <a:t>тиіс</a:t>
            </a:r>
            <a:r>
              <a:rPr lang="ru-RU" dirty="0"/>
              <a:t>.</a:t>
            </a:r>
          </a:p>
          <a:p>
            <a:pPr marL="82296" indent="0">
              <a:buNone/>
            </a:pPr>
            <a:endParaRPr lang="ru-RU" dirty="0"/>
          </a:p>
          <a:p>
            <a:pPr marL="82296" indent="0">
              <a:buNone/>
            </a:pPr>
            <a:r>
              <a:rPr lang="ru-RU" dirty="0"/>
              <a:t>2.3. </a:t>
            </a:r>
            <a:r>
              <a:rPr lang="ru-RU" dirty="0" err="1"/>
              <a:t>Өтінім</a:t>
            </a:r>
            <a:r>
              <a:rPr lang="ru-RU" dirty="0"/>
              <a:t> </a:t>
            </a:r>
            <a:r>
              <a:rPr lang="ru-RU" dirty="0" err="1"/>
              <a:t>беруші</a:t>
            </a:r>
            <a:r>
              <a:rPr lang="ru-RU" dirty="0"/>
              <a:t> </a:t>
            </a:r>
            <a:r>
              <a:rPr lang="ru-RU" dirty="0" err="1"/>
              <a:t>конкурсқа</a:t>
            </a:r>
            <a:r>
              <a:rPr lang="ru-RU" dirty="0"/>
              <a:t> </a:t>
            </a:r>
            <a:r>
              <a:rPr lang="ru-RU" dirty="0" err="1"/>
              <a:t>қатысу</a:t>
            </a:r>
            <a:r>
              <a:rPr lang="ru-RU" dirty="0"/>
              <a:t> </a:t>
            </a:r>
            <a:r>
              <a:rPr lang="ru-RU" dirty="0" err="1"/>
              <a:t>үшін</a:t>
            </a:r>
            <a:r>
              <a:rPr lang="ru-RU" dirty="0"/>
              <a:t> тек 1 (</a:t>
            </a:r>
            <a:r>
              <a:rPr lang="ru-RU" dirty="0" err="1"/>
              <a:t>бір</a:t>
            </a:r>
            <a:r>
              <a:rPr lang="ru-RU" dirty="0"/>
              <a:t>) </a:t>
            </a:r>
            <a:r>
              <a:rPr lang="ru-RU" dirty="0" err="1"/>
              <a:t>әлеуметтік</a:t>
            </a:r>
            <a:r>
              <a:rPr lang="ru-RU" dirty="0"/>
              <a:t> </a:t>
            </a:r>
            <a:r>
              <a:rPr lang="ru-RU" dirty="0" err="1"/>
              <a:t>жобаны</a:t>
            </a:r>
            <a:r>
              <a:rPr lang="ru-RU" dirty="0"/>
              <a:t> </a:t>
            </a:r>
            <a:r>
              <a:rPr lang="ru-RU" dirty="0" err="1"/>
              <a:t>ұсына</a:t>
            </a:r>
            <a:r>
              <a:rPr lang="ru-RU" dirty="0"/>
              <a:t> </a:t>
            </a:r>
            <a:r>
              <a:rPr lang="ru-RU" dirty="0" err="1"/>
              <a:t>алады</a:t>
            </a:r>
            <a:r>
              <a:rPr lang="ru-RU" dirty="0"/>
              <a:t>.</a:t>
            </a:r>
          </a:p>
          <a:p>
            <a:pPr marL="82296" indent="0">
              <a:buNone/>
            </a:pP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984486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ru-RU" sz="3600" dirty="0"/>
            </a:br>
            <a:br>
              <a:rPr lang="ru-RU" sz="3600" dirty="0"/>
            </a:br>
            <a:r>
              <a:rPr lang="ru-RU" sz="3600" b="1" dirty="0">
                <a:solidFill>
                  <a:schemeClr val="tx1"/>
                </a:solidFill>
              </a:rPr>
              <a:t>ӘЛЕУМЕТТІК ЖОБАЛАРҒА ҚОЙЫЛАТЫН ТАЛАПТАР</a:t>
            </a:r>
            <a:br>
              <a:rPr lang="ru-RU" sz="3600" dirty="0"/>
            </a:b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 marL="82296" indent="0">
              <a:buNone/>
            </a:pPr>
            <a:r>
              <a:rPr lang="ru-RU" sz="7200" dirty="0" err="1"/>
              <a:t>Өтінім</a:t>
            </a:r>
            <a:r>
              <a:rPr lang="ru-RU" sz="7200" dirty="0"/>
              <a:t> </a:t>
            </a:r>
            <a:r>
              <a:rPr lang="ru-RU" sz="7200" dirty="0" err="1"/>
              <a:t>беруші</a:t>
            </a:r>
            <a:r>
              <a:rPr lang="ru-RU" sz="7200" dirty="0"/>
              <a:t> </a:t>
            </a:r>
            <a:r>
              <a:rPr lang="ru-RU" sz="7200" dirty="0" err="1"/>
              <a:t>ұсынған</a:t>
            </a:r>
            <a:r>
              <a:rPr lang="ru-RU" sz="7200" dirty="0"/>
              <a:t> </a:t>
            </a:r>
            <a:r>
              <a:rPr lang="ru-RU" sz="7200" dirty="0" err="1"/>
              <a:t>жоба</a:t>
            </a:r>
            <a:r>
              <a:rPr lang="ru-RU" sz="7200" dirty="0"/>
              <a:t> </a:t>
            </a:r>
            <a:r>
              <a:rPr lang="ru-RU" sz="7200" dirty="0" err="1"/>
              <a:t>жергілікті</a:t>
            </a:r>
            <a:r>
              <a:rPr lang="ru-RU" sz="7200" dirty="0"/>
              <a:t> </a:t>
            </a:r>
            <a:r>
              <a:rPr lang="ru-RU" sz="7200" dirty="0" err="1"/>
              <a:t>қоғамдастықтың</a:t>
            </a:r>
            <a:r>
              <a:rPr lang="ru-RU" sz="7200" dirty="0"/>
              <a:t> </a:t>
            </a:r>
            <a:r>
              <a:rPr lang="ru-RU" sz="7200" dirty="0" err="1"/>
              <a:t>әлеуметтік</a:t>
            </a:r>
            <a:r>
              <a:rPr lang="ru-RU" sz="7200" dirty="0"/>
              <a:t> </a:t>
            </a:r>
            <a:r>
              <a:rPr lang="ru-RU" sz="7200" dirty="0" err="1"/>
              <a:t>мәселелерін</a:t>
            </a:r>
            <a:r>
              <a:rPr lang="ru-RU" sz="7200" dirty="0"/>
              <a:t> </a:t>
            </a:r>
            <a:r>
              <a:rPr lang="ru-RU" sz="7200" dirty="0" err="1"/>
              <a:t>шешуге</a:t>
            </a:r>
            <a:r>
              <a:rPr lang="ru-RU" sz="7200" dirty="0"/>
              <a:t> </a:t>
            </a:r>
            <a:r>
              <a:rPr lang="ru-RU" sz="7200" dirty="0" err="1"/>
              <a:t>немесе</a:t>
            </a:r>
            <a:r>
              <a:rPr lang="ru-RU" sz="7200" dirty="0"/>
              <a:t> </a:t>
            </a:r>
            <a:r>
              <a:rPr lang="ru-RU" sz="7200" dirty="0" err="1"/>
              <a:t>жастардың</a:t>
            </a:r>
            <a:r>
              <a:rPr lang="ru-RU" sz="7200" dirty="0"/>
              <a:t> </a:t>
            </a:r>
            <a:r>
              <a:rPr lang="ru-RU" sz="7200" dirty="0" err="1"/>
              <a:t>осал</a:t>
            </a:r>
            <a:r>
              <a:rPr lang="ru-RU" sz="7200" dirty="0"/>
              <a:t> </a:t>
            </a:r>
            <a:r>
              <a:rPr lang="ru-RU" sz="7200" dirty="0" err="1"/>
              <a:t>топтарын</a:t>
            </a:r>
            <a:r>
              <a:rPr lang="ru-RU" sz="7200" dirty="0"/>
              <a:t> </a:t>
            </a:r>
            <a:r>
              <a:rPr lang="ru-RU" sz="7200" dirty="0" err="1"/>
              <a:t>қолдауға</a:t>
            </a:r>
            <a:r>
              <a:rPr lang="ru-RU" sz="7200" dirty="0"/>
              <a:t> </a:t>
            </a:r>
            <a:r>
              <a:rPr lang="ru-RU" sz="7200" dirty="0" err="1"/>
              <a:t>бағытталуы</a:t>
            </a:r>
            <a:r>
              <a:rPr lang="ru-RU" sz="7200" dirty="0"/>
              <a:t> </a:t>
            </a:r>
            <a:r>
              <a:rPr lang="ru-RU" sz="7200" dirty="0" err="1"/>
              <a:t>тиіс</a:t>
            </a:r>
            <a:r>
              <a:rPr lang="ru-RU" sz="7200" dirty="0"/>
              <a:t>.</a:t>
            </a:r>
          </a:p>
          <a:p>
            <a:pPr marL="82296" indent="0">
              <a:buNone/>
            </a:pPr>
            <a:endParaRPr lang="ru-RU" sz="7200" dirty="0"/>
          </a:p>
          <a:p>
            <a:pPr marL="82296" indent="0">
              <a:buNone/>
            </a:pPr>
            <a:r>
              <a:rPr lang="ru-RU" sz="7200" dirty="0"/>
              <a:t>Конкурс </a:t>
            </a:r>
            <a:r>
              <a:rPr lang="ru-RU" sz="7200" dirty="0" err="1"/>
              <a:t>шеңберінде</a:t>
            </a:r>
            <a:r>
              <a:rPr lang="ru-RU" sz="7200" dirty="0"/>
              <a:t> </a:t>
            </a:r>
            <a:r>
              <a:rPr lang="ru-RU" sz="7200" dirty="0" err="1"/>
              <a:t>Қазақстан</a:t>
            </a:r>
            <a:r>
              <a:rPr lang="ru-RU" sz="7200" dirty="0"/>
              <a:t> </a:t>
            </a:r>
            <a:r>
              <a:rPr lang="ru-RU" sz="7200" dirty="0" err="1"/>
              <a:t>Республикасының</a:t>
            </a:r>
            <a:r>
              <a:rPr lang="ru-RU" sz="7200" dirty="0"/>
              <a:t> </a:t>
            </a:r>
            <a:r>
              <a:rPr lang="ru-RU" sz="7200" dirty="0" err="1"/>
              <a:t>заңнамасына</a:t>
            </a:r>
            <a:r>
              <a:rPr lang="ru-RU" sz="7200" dirty="0"/>
              <a:t> </a:t>
            </a:r>
            <a:r>
              <a:rPr lang="ru-RU" sz="7200" dirty="0" err="1"/>
              <a:t>қайшы</a:t>
            </a:r>
            <a:r>
              <a:rPr lang="ru-RU" sz="7200" dirty="0"/>
              <a:t> </a:t>
            </a:r>
            <a:r>
              <a:rPr lang="ru-RU" sz="7200" dirty="0" err="1"/>
              <a:t>келетін</a:t>
            </a:r>
            <a:r>
              <a:rPr lang="ru-RU" sz="7200" dirty="0"/>
              <a:t> </a:t>
            </a:r>
            <a:r>
              <a:rPr lang="ru-RU" sz="7200" dirty="0" err="1"/>
              <a:t>жобаларға</a:t>
            </a:r>
            <a:r>
              <a:rPr lang="ru-RU" sz="7200" dirty="0"/>
              <a:t>, </a:t>
            </a:r>
            <a:r>
              <a:rPr lang="ru-RU" sz="7200" dirty="0" err="1"/>
              <a:t>сондай-ақ</a:t>
            </a:r>
            <a:r>
              <a:rPr lang="ru-RU" sz="7200" dirty="0"/>
              <a:t> </a:t>
            </a:r>
            <a:r>
              <a:rPr lang="ru-RU" sz="7200" dirty="0" err="1"/>
              <a:t>мынадай</a:t>
            </a:r>
            <a:r>
              <a:rPr lang="ru-RU" sz="7200" dirty="0"/>
              <a:t> </a:t>
            </a:r>
            <a:r>
              <a:rPr lang="ru-RU" sz="7200" dirty="0" err="1"/>
              <a:t>бағыттағы</a:t>
            </a:r>
            <a:r>
              <a:rPr lang="ru-RU" sz="7200" dirty="0"/>
              <a:t> </a:t>
            </a:r>
            <a:r>
              <a:rPr lang="ru-RU" sz="7200" dirty="0" err="1"/>
              <a:t>жобаларға</a:t>
            </a:r>
            <a:r>
              <a:rPr lang="ru-RU" sz="7200" dirty="0"/>
              <a:t> </a:t>
            </a:r>
            <a:r>
              <a:rPr lang="ru-RU" sz="7200" dirty="0" err="1"/>
              <a:t>қолдау</a:t>
            </a:r>
            <a:r>
              <a:rPr lang="ru-RU" sz="7200" dirty="0"/>
              <a:t> </a:t>
            </a:r>
            <a:r>
              <a:rPr lang="ru-RU" sz="7200" dirty="0" err="1"/>
              <a:t>көрсетілмейді</a:t>
            </a:r>
            <a:r>
              <a:rPr lang="ru-RU" sz="7200" dirty="0"/>
              <a:t>:</a:t>
            </a:r>
          </a:p>
          <a:p>
            <a:r>
              <a:rPr lang="ru-RU" sz="7200" dirty="0"/>
              <a:t>1)	</a:t>
            </a:r>
            <a:r>
              <a:rPr lang="ru-RU" sz="7200" dirty="0" err="1"/>
              <a:t>жобаны</a:t>
            </a:r>
            <a:r>
              <a:rPr lang="ru-RU" sz="7200" dirty="0"/>
              <a:t> </a:t>
            </a:r>
            <a:r>
              <a:rPr lang="ru-RU" sz="7200" dirty="0" err="1"/>
              <a:t>іске</a:t>
            </a:r>
            <a:r>
              <a:rPr lang="ru-RU" sz="7200" dirty="0"/>
              <a:t> </a:t>
            </a:r>
            <a:r>
              <a:rPr lang="ru-RU" sz="7200" dirty="0" err="1"/>
              <a:t>асыру</a:t>
            </a:r>
            <a:r>
              <a:rPr lang="ru-RU" sz="7200" dirty="0"/>
              <a:t> </a:t>
            </a:r>
            <a:r>
              <a:rPr lang="ru-RU" sz="7200" dirty="0" err="1"/>
              <a:t>барысында</a:t>
            </a:r>
            <a:r>
              <a:rPr lang="ru-RU" sz="7200" dirty="0"/>
              <a:t> </a:t>
            </a:r>
            <a:r>
              <a:rPr lang="ru-RU" sz="7200" dirty="0" err="1"/>
              <a:t>ақылы</a:t>
            </a:r>
            <a:r>
              <a:rPr lang="ru-RU" sz="7200" dirty="0"/>
              <a:t> </a:t>
            </a:r>
            <a:r>
              <a:rPr lang="ru-RU" sz="7200" dirty="0" err="1"/>
              <a:t>қызметтер</a:t>
            </a:r>
            <a:r>
              <a:rPr lang="ru-RU" sz="7200" dirty="0"/>
              <a:t> </a:t>
            </a:r>
            <a:r>
              <a:rPr lang="ru-RU" sz="7200" dirty="0" err="1"/>
              <a:t>көрсетуді</a:t>
            </a:r>
            <a:r>
              <a:rPr lang="ru-RU" sz="7200" dirty="0"/>
              <a:t>/</a:t>
            </a:r>
            <a:r>
              <a:rPr lang="ru-RU" sz="7200" dirty="0" err="1"/>
              <a:t>тауарлар</a:t>
            </a:r>
            <a:r>
              <a:rPr lang="ru-RU" sz="7200" dirty="0"/>
              <a:t> </a:t>
            </a:r>
            <a:r>
              <a:rPr lang="ru-RU" sz="7200" dirty="0" err="1"/>
              <a:t>сатуды</a:t>
            </a:r>
            <a:r>
              <a:rPr lang="ru-RU" sz="7200" dirty="0"/>
              <a:t> </a:t>
            </a:r>
            <a:r>
              <a:rPr lang="ru-RU" sz="7200" dirty="0" err="1"/>
              <a:t>көздейтін</a:t>
            </a:r>
            <a:r>
              <a:rPr lang="ru-RU" sz="7200" dirty="0"/>
              <a:t> </a:t>
            </a:r>
            <a:r>
              <a:rPr lang="ru-RU" sz="7200" dirty="0" err="1"/>
              <a:t>коммерциялық</a:t>
            </a:r>
            <a:r>
              <a:rPr lang="ru-RU" sz="7200" dirty="0"/>
              <a:t> </a:t>
            </a:r>
            <a:r>
              <a:rPr lang="ru-RU" sz="7200" dirty="0" err="1"/>
              <a:t>қызмет</a:t>
            </a:r>
            <a:r>
              <a:rPr lang="ru-RU" sz="7200" dirty="0"/>
              <a:t>;</a:t>
            </a:r>
          </a:p>
          <a:p>
            <a:r>
              <a:rPr lang="ru-RU" sz="7200" dirty="0"/>
              <a:t>2)	</a:t>
            </a:r>
            <a:r>
              <a:rPr lang="ru-RU" sz="7200" dirty="0" err="1"/>
              <a:t>ұсақ</a:t>
            </a:r>
            <a:r>
              <a:rPr lang="ru-RU" sz="7200" dirty="0"/>
              <a:t> </a:t>
            </a:r>
            <a:r>
              <a:rPr lang="ru-RU" sz="7200" dirty="0" err="1"/>
              <a:t>жөндеуді</a:t>
            </a:r>
            <a:r>
              <a:rPr lang="ru-RU" sz="7200" dirty="0"/>
              <a:t> </a:t>
            </a:r>
            <a:r>
              <a:rPr lang="ru-RU" sz="7200" dirty="0" err="1"/>
              <a:t>қоспағанда</a:t>
            </a:r>
            <a:r>
              <a:rPr lang="ru-RU" sz="7200" dirty="0"/>
              <a:t>, </a:t>
            </a:r>
            <a:r>
              <a:rPr lang="ru-RU" sz="7200" dirty="0" err="1"/>
              <a:t>құрылыс</a:t>
            </a:r>
            <a:r>
              <a:rPr lang="ru-RU" sz="7200" dirty="0"/>
              <a:t> </a:t>
            </a:r>
            <a:r>
              <a:rPr lang="ru-RU" sz="7200" dirty="0" err="1"/>
              <a:t>жұмыстарының</a:t>
            </a:r>
            <a:r>
              <a:rPr lang="ru-RU" sz="7200" dirty="0"/>
              <a:t> </a:t>
            </a:r>
            <a:r>
              <a:rPr lang="ru-RU" sz="7200" dirty="0" err="1"/>
              <a:t>қандай</a:t>
            </a:r>
            <a:r>
              <a:rPr lang="ru-RU" sz="7200" dirty="0"/>
              <a:t> да </a:t>
            </a:r>
            <a:r>
              <a:rPr lang="ru-RU" sz="7200" dirty="0" err="1"/>
              <a:t>бір</a:t>
            </a:r>
            <a:r>
              <a:rPr lang="ru-RU" sz="7200" dirty="0"/>
              <a:t> </a:t>
            </a:r>
            <a:r>
              <a:rPr lang="ru-RU" sz="7200" dirty="0" err="1"/>
              <a:t>түрлерін</a:t>
            </a:r>
            <a:r>
              <a:rPr lang="ru-RU" sz="7200" dirty="0"/>
              <a:t> </a:t>
            </a:r>
            <a:r>
              <a:rPr lang="ru-RU" sz="7200" dirty="0" err="1"/>
              <a:t>немесе</a:t>
            </a:r>
            <a:r>
              <a:rPr lang="ru-RU" sz="7200" dirty="0"/>
              <a:t> </a:t>
            </a:r>
            <a:r>
              <a:rPr lang="ru-RU" sz="7200" dirty="0" err="1"/>
              <a:t>ғимараттарды</a:t>
            </a:r>
            <a:r>
              <a:rPr lang="ru-RU" sz="7200" dirty="0"/>
              <a:t>/</a:t>
            </a:r>
            <a:r>
              <a:rPr lang="ru-RU" sz="7200" dirty="0" err="1"/>
              <a:t>үй-жайларды</a:t>
            </a:r>
            <a:r>
              <a:rPr lang="ru-RU" sz="7200" dirty="0"/>
              <a:t>, </a:t>
            </a:r>
            <a:r>
              <a:rPr lang="ru-RU" sz="7200" dirty="0" err="1"/>
              <a:t>оның</a:t>
            </a:r>
            <a:r>
              <a:rPr lang="ru-RU" sz="7200" dirty="0"/>
              <a:t> </a:t>
            </a:r>
            <a:r>
              <a:rPr lang="ru-RU" sz="7200" dirty="0" err="1"/>
              <a:t>ішінде</a:t>
            </a:r>
            <a:r>
              <a:rPr lang="ru-RU" sz="7200" dirty="0"/>
              <a:t> </a:t>
            </a:r>
            <a:r>
              <a:rPr lang="ru-RU" sz="7200" dirty="0" err="1"/>
              <a:t>стадиондарды</a:t>
            </a:r>
            <a:r>
              <a:rPr lang="ru-RU" sz="7200" dirty="0"/>
              <a:t>, </a:t>
            </a:r>
            <a:r>
              <a:rPr lang="ru-RU" sz="7200" dirty="0" err="1"/>
              <a:t>жылыжай</a:t>
            </a:r>
            <a:r>
              <a:rPr lang="ru-RU" sz="7200" dirty="0"/>
              <a:t> </a:t>
            </a:r>
            <a:r>
              <a:rPr lang="ru-RU" sz="7200" dirty="0" err="1"/>
              <a:t>кешендерін</a:t>
            </a:r>
            <a:r>
              <a:rPr lang="ru-RU" sz="7200" dirty="0"/>
              <a:t> </a:t>
            </a:r>
            <a:r>
              <a:rPr lang="ru-RU" sz="7200" dirty="0" err="1"/>
              <a:t>реконструкциялау</a:t>
            </a:r>
            <a:r>
              <a:rPr lang="ru-RU" sz="7200" dirty="0"/>
              <a:t>/</a:t>
            </a:r>
            <a:r>
              <a:rPr lang="ru-RU" sz="7200" dirty="0" err="1"/>
              <a:t>қалпына</a:t>
            </a:r>
            <a:r>
              <a:rPr lang="ru-RU" sz="7200" dirty="0"/>
              <a:t> </a:t>
            </a:r>
            <a:r>
              <a:rPr lang="ru-RU" sz="7200" dirty="0" err="1"/>
              <a:t>келтіру</a:t>
            </a:r>
            <a:r>
              <a:rPr lang="ru-RU" sz="7200" dirty="0"/>
              <a:t> </a:t>
            </a:r>
            <a:r>
              <a:rPr lang="ru-RU" sz="7200" dirty="0" err="1"/>
              <a:t>жөніндегі</a:t>
            </a:r>
            <a:r>
              <a:rPr lang="ru-RU" sz="7200" dirty="0"/>
              <a:t> </a:t>
            </a:r>
            <a:r>
              <a:rPr lang="ru-RU" sz="7200" dirty="0" err="1"/>
              <a:t>жұмыстарды</a:t>
            </a:r>
            <a:r>
              <a:rPr lang="ru-RU" sz="7200" dirty="0"/>
              <a:t> </a:t>
            </a:r>
            <a:r>
              <a:rPr lang="ru-RU" sz="7200" dirty="0" err="1"/>
              <a:t>көздейтін</a:t>
            </a:r>
            <a:r>
              <a:rPr lang="ru-RU" sz="7200" dirty="0"/>
              <a:t> </a:t>
            </a:r>
            <a:r>
              <a:rPr lang="ru-RU" sz="7200" dirty="0" err="1"/>
              <a:t>жобалар</a:t>
            </a:r>
            <a:r>
              <a:rPr lang="ru-RU" sz="7200" dirty="0"/>
              <a:t>;</a:t>
            </a:r>
          </a:p>
          <a:p>
            <a:r>
              <a:rPr lang="ru-RU" sz="7200" dirty="0"/>
              <a:t>3)	</a:t>
            </a:r>
            <a:r>
              <a:rPr lang="ru-RU" sz="7200" dirty="0" err="1"/>
              <a:t>жергілікті</a:t>
            </a:r>
            <a:r>
              <a:rPr lang="ru-RU" sz="7200" dirty="0"/>
              <a:t> </a:t>
            </a:r>
            <a:r>
              <a:rPr lang="ru-RU" sz="7200" dirty="0" err="1"/>
              <a:t>мемлекеттік</a:t>
            </a:r>
            <a:r>
              <a:rPr lang="ru-RU" sz="7200" dirty="0"/>
              <a:t> </a:t>
            </a:r>
            <a:r>
              <a:rPr lang="ru-RU" sz="7200" dirty="0" err="1"/>
              <a:t>органдар</a:t>
            </a:r>
            <a:r>
              <a:rPr lang="ru-RU" sz="7200" dirty="0"/>
              <a:t>, </a:t>
            </a:r>
            <a:r>
              <a:rPr lang="ru-RU" sz="7200" dirty="0" err="1"/>
              <a:t>өзге</a:t>
            </a:r>
            <a:r>
              <a:rPr lang="ru-RU" sz="7200" dirty="0"/>
              <a:t> де </a:t>
            </a:r>
            <a:r>
              <a:rPr lang="ru-RU" sz="7200" dirty="0" err="1"/>
              <a:t>мемлекеттік</a:t>
            </a:r>
            <a:r>
              <a:rPr lang="ru-RU" sz="7200" dirty="0"/>
              <a:t> </a:t>
            </a:r>
            <a:r>
              <a:rPr lang="ru-RU" sz="7200" dirty="0" err="1"/>
              <a:t>мекемелер</a:t>
            </a:r>
            <a:r>
              <a:rPr lang="ru-RU" sz="7200" dirty="0"/>
              <a:t> </a:t>
            </a:r>
            <a:r>
              <a:rPr lang="ru-RU" sz="7200" dirty="0" err="1"/>
              <a:t>немесе</a:t>
            </a:r>
            <a:r>
              <a:rPr lang="ru-RU" sz="7200" dirty="0"/>
              <a:t> </a:t>
            </a:r>
            <a:r>
              <a:rPr lang="ru-RU" sz="7200" dirty="0" err="1"/>
              <a:t>үкіметтік</a:t>
            </a:r>
            <a:r>
              <a:rPr lang="ru-RU" sz="7200" dirty="0"/>
              <a:t> </a:t>
            </a:r>
            <a:r>
              <a:rPr lang="ru-RU" sz="7200" dirty="0" err="1"/>
              <a:t>емес</a:t>
            </a:r>
            <a:r>
              <a:rPr lang="ru-RU" sz="7200" dirty="0"/>
              <a:t> </a:t>
            </a:r>
            <a:r>
              <a:rPr lang="ru-RU" sz="7200" dirty="0" err="1"/>
              <a:t>ұйымдар</a:t>
            </a:r>
            <a:r>
              <a:rPr lang="ru-RU" sz="7200" dirty="0"/>
              <a:t> </a:t>
            </a:r>
            <a:r>
              <a:rPr lang="ru-RU" sz="7200" dirty="0" err="1"/>
              <a:t>үшін</a:t>
            </a:r>
            <a:r>
              <a:rPr lang="ru-RU" sz="7200" dirty="0"/>
              <a:t> </a:t>
            </a:r>
            <a:r>
              <a:rPr lang="ru-RU" sz="7200" dirty="0" err="1"/>
              <a:t>жабдықтарды</a:t>
            </a:r>
            <a:r>
              <a:rPr lang="ru-RU" sz="7200" dirty="0"/>
              <a:t>/</a:t>
            </a:r>
            <a:r>
              <a:rPr lang="ru-RU" sz="7200" dirty="0" err="1"/>
              <a:t>тауарларды</a:t>
            </a:r>
            <a:r>
              <a:rPr lang="ru-RU" sz="7200" dirty="0"/>
              <a:t> </a:t>
            </a:r>
            <a:r>
              <a:rPr lang="ru-RU" sz="7200" dirty="0" err="1"/>
              <a:t>сатып</a:t>
            </a:r>
            <a:r>
              <a:rPr lang="ru-RU" sz="7200" dirty="0"/>
              <a:t> </a:t>
            </a:r>
            <a:r>
              <a:rPr lang="ru-RU" sz="7200" dirty="0" err="1"/>
              <a:t>алуды</a:t>
            </a:r>
            <a:r>
              <a:rPr lang="ru-RU" sz="7200" dirty="0"/>
              <a:t>/</a:t>
            </a:r>
            <a:r>
              <a:rPr lang="ru-RU" sz="7200" dirty="0" err="1"/>
              <a:t>жалға</a:t>
            </a:r>
            <a:r>
              <a:rPr lang="ru-RU" sz="7200" dirty="0"/>
              <a:t> </a:t>
            </a:r>
            <a:r>
              <a:rPr lang="ru-RU" sz="7200" dirty="0" err="1"/>
              <a:t>алуды</a:t>
            </a:r>
            <a:r>
              <a:rPr lang="ru-RU" sz="7200" dirty="0"/>
              <a:t> </a:t>
            </a:r>
            <a:r>
              <a:rPr lang="ru-RU" sz="7200" dirty="0" err="1"/>
              <a:t>көздейтін</a:t>
            </a:r>
            <a:r>
              <a:rPr lang="ru-RU" sz="7200" dirty="0"/>
              <a:t> </a:t>
            </a:r>
            <a:r>
              <a:rPr lang="ru-RU" sz="7200" dirty="0" err="1"/>
              <a:t>жобалар</a:t>
            </a:r>
            <a:r>
              <a:rPr lang="ru-RU" sz="7200" dirty="0"/>
              <a:t>; </a:t>
            </a:r>
          </a:p>
          <a:p>
            <a:r>
              <a:rPr lang="ru-RU" sz="7200" dirty="0"/>
              <a:t>4)	</a:t>
            </a:r>
            <a:r>
              <a:rPr lang="ru-RU" sz="7200" dirty="0" err="1"/>
              <a:t>діни</a:t>
            </a:r>
            <a:r>
              <a:rPr lang="ru-RU" sz="7200" dirty="0"/>
              <a:t> </a:t>
            </a:r>
            <a:r>
              <a:rPr lang="ru-RU" sz="7200" dirty="0" err="1"/>
              <a:t>ұйымдарға</a:t>
            </a:r>
            <a:r>
              <a:rPr lang="ru-RU" sz="7200" dirty="0"/>
              <a:t> </a:t>
            </a:r>
            <a:r>
              <a:rPr lang="ru-RU" sz="7200" dirty="0" err="1"/>
              <a:t>қызмет</a:t>
            </a:r>
            <a:r>
              <a:rPr lang="ru-RU" sz="7200" dirty="0"/>
              <a:t> </a:t>
            </a:r>
            <a:r>
              <a:rPr lang="ru-RU" sz="7200" dirty="0" err="1"/>
              <a:t>көрсету</a:t>
            </a:r>
            <a:r>
              <a:rPr lang="ru-RU" sz="7200" dirty="0"/>
              <a:t> </a:t>
            </a:r>
            <a:r>
              <a:rPr lang="ru-RU" sz="7200" dirty="0" err="1"/>
              <a:t>жөніндегі</a:t>
            </a:r>
            <a:r>
              <a:rPr lang="ru-RU" sz="7200" dirty="0"/>
              <a:t> </a:t>
            </a:r>
            <a:r>
              <a:rPr lang="ru-RU" sz="7200" dirty="0" err="1"/>
              <a:t>жобалар</a:t>
            </a:r>
            <a:r>
              <a:rPr lang="ru-RU" sz="7200" dirty="0"/>
              <a:t> (</a:t>
            </a:r>
            <a:r>
              <a:rPr lang="ru-RU" sz="7200" dirty="0" err="1"/>
              <a:t>шіркеулерді</a:t>
            </a:r>
            <a:r>
              <a:rPr lang="ru-RU" sz="7200" dirty="0"/>
              <a:t>, </a:t>
            </a:r>
            <a:r>
              <a:rPr lang="ru-RU" sz="7200" dirty="0" err="1"/>
              <a:t>мешіттерді</a:t>
            </a:r>
            <a:r>
              <a:rPr lang="ru-RU" sz="7200" dirty="0"/>
              <a:t> </a:t>
            </a:r>
            <a:r>
              <a:rPr lang="ru-RU" sz="7200" dirty="0" err="1"/>
              <a:t>жөндеу</a:t>
            </a:r>
            <a:r>
              <a:rPr lang="ru-RU" sz="7200" dirty="0"/>
              <a:t> </a:t>
            </a:r>
            <a:r>
              <a:rPr lang="ru-RU" sz="7200" dirty="0" err="1"/>
              <a:t>немесе</a:t>
            </a:r>
            <a:r>
              <a:rPr lang="ru-RU" sz="7200" dirty="0"/>
              <a:t> салу, </a:t>
            </a:r>
            <a:r>
              <a:rPr lang="ru-RU" sz="7200" dirty="0" err="1"/>
              <a:t>діни</a:t>
            </a:r>
            <a:r>
              <a:rPr lang="ru-RU" sz="7200" dirty="0"/>
              <a:t> </a:t>
            </a:r>
            <a:r>
              <a:rPr lang="ru-RU" sz="7200" dirty="0" err="1"/>
              <a:t>білім</a:t>
            </a:r>
            <a:r>
              <a:rPr lang="ru-RU" sz="7200" dirty="0"/>
              <a:t> беру, </a:t>
            </a:r>
            <a:r>
              <a:rPr lang="ru-RU" sz="7200" dirty="0" err="1"/>
              <a:t>діни</a:t>
            </a:r>
            <a:r>
              <a:rPr lang="ru-RU" sz="7200" dirty="0"/>
              <a:t> </a:t>
            </a:r>
            <a:r>
              <a:rPr lang="ru-RU" sz="7200" dirty="0" err="1"/>
              <a:t>әдебиетті</a:t>
            </a:r>
            <a:r>
              <a:rPr lang="ru-RU" sz="7200" dirty="0"/>
              <a:t> </a:t>
            </a:r>
            <a:r>
              <a:rPr lang="ru-RU" sz="7200" dirty="0" err="1"/>
              <a:t>басып</a:t>
            </a:r>
            <a:r>
              <a:rPr lang="ru-RU" sz="7200" dirty="0"/>
              <a:t> </a:t>
            </a:r>
            <a:r>
              <a:rPr lang="ru-RU" sz="7200" dirty="0" err="1"/>
              <a:t>шығару</a:t>
            </a:r>
            <a:r>
              <a:rPr lang="ru-RU" sz="7200" dirty="0"/>
              <a:t> </a:t>
            </a:r>
            <a:r>
              <a:rPr lang="ru-RU" sz="7200" dirty="0" err="1"/>
              <a:t>және</a:t>
            </a:r>
            <a:r>
              <a:rPr lang="ru-RU" sz="7200" dirty="0"/>
              <a:t> т. б.); </a:t>
            </a:r>
          </a:p>
          <a:p>
            <a:r>
              <a:rPr lang="ru-RU" dirty="0"/>
              <a:t>5)	</a:t>
            </a:r>
          </a:p>
        </p:txBody>
      </p:sp>
    </p:spTree>
    <p:extLst>
      <p:ext uri="{BB962C8B-B14F-4D97-AF65-F5344CB8AC3E}">
        <p14:creationId xmlns:p14="http://schemas.microsoft.com/office/powerpoint/2010/main" val="30884406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ru-RU" dirty="0"/>
              <a:t>5) </a:t>
            </a:r>
            <a:r>
              <a:rPr lang="ru-RU" dirty="0" err="1"/>
              <a:t>қоршаған</a:t>
            </a:r>
            <a:r>
              <a:rPr lang="ru-RU" dirty="0"/>
              <a:t> </a:t>
            </a:r>
            <a:r>
              <a:rPr lang="ru-RU" dirty="0" err="1"/>
              <a:t>ортаға</a:t>
            </a:r>
            <a:r>
              <a:rPr lang="ru-RU" dirty="0"/>
              <a:t> </a:t>
            </a:r>
            <a:r>
              <a:rPr lang="ru-RU" dirty="0" err="1"/>
              <a:t>теріс</a:t>
            </a:r>
            <a:r>
              <a:rPr lang="ru-RU" dirty="0"/>
              <a:t> </a:t>
            </a:r>
            <a:r>
              <a:rPr lang="ru-RU" dirty="0" err="1"/>
              <a:t>әсер</a:t>
            </a:r>
            <a:r>
              <a:rPr lang="ru-RU" dirty="0"/>
              <a:t> </a:t>
            </a:r>
            <a:r>
              <a:rPr lang="ru-RU" dirty="0" err="1"/>
              <a:t>етуі</a:t>
            </a:r>
            <a:r>
              <a:rPr lang="ru-RU" dirty="0"/>
              <a:t> </a:t>
            </a:r>
            <a:r>
              <a:rPr lang="ru-RU" dirty="0" err="1"/>
              <a:t>мүмкін</a:t>
            </a:r>
            <a:r>
              <a:rPr lang="ru-RU" dirty="0"/>
              <a:t> </a:t>
            </a:r>
            <a:r>
              <a:rPr lang="ru-RU" dirty="0" err="1"/>
              <a:t>жобалар</a:t>
            </a:r>
            <a:endParaRPr lang="ru-RU" dirty="0"/>
          </a:p>
          <a:p>
            <a:r>
              <a:rPr lang="ru-RU" dirty="0"/>
              <a:t>6)	</a:t>
            </a:r>
            <a:r>
              <a:rPr lang="ru-RU" dirty="0" err="1"/>
              <a:t>жер</a:t>
            </a:r>
            <a:r>
              <a:rPr lang="ru-RU" dirty="0"/>
              <a:t> </a:t>
            </a:r>
            <a:r>
              <a:rPr lang="ru-RU" dirty="0" err="1"/>
              <a:t>учаскелерін</a:t>
            </a:r>
            <a:r>
              <a:rPr lang="ru-RU" dirty="0"/>
              <a:t> </a:t>
            </a:r>
            <a:r>
              <a:rPr lang="ru-RU" dirty="0" err="1"/>
              <a:t>сатып</a:t>
            </a:r>
            <a:r>
              <a:rPr lang="ru-RU" dirty="0"/>
              <a:t> </a:t>
            </a:r>
            <a:r>
              <a:rPr lang="ru-RU" dirty="0" err="1"/>
              <a:t>алуды</a:t>
            </a:r>
            <a:r>
              <a:rPr lang="ru-RU" dirty="0"/>
              <a:t>/</a:t>
            </a:r>
            <a:r>
              <a:rPr lang="ru-RU" dirty="0" err="1"/>
              <a:t>жалға</a:t>
            </a:r>
            <a:r>
              <a:rPr lang="ru-RU" dirty="0"/>
              <a:t> </a:t>
            </a:r>
            <a:r>
              <a:rPr lang="ru-RU" dirty="0" err="1"/>
              <a:t>алуды</a:t>
            </a:r>
            <a:r>
              <a:rPr lang="ru-RU" dirty="0"/>
              <a:t>, </a:t>
            </a:r>
            <a:r>
              <a:rPr lang="ru-RU" dirty="0" err="1"/>
              <a:t>тұрғын</a:t>
            </a:r>
            <a:r>
              <a:rPr lang="ru-RU" dirty="0"/>
              <a:t> </a:t>
            </a:r>
            <a:r>
              <a:rPr lang="ru-RU" dirty="0" err="1"/>
              <a:t>үй</a:t>
            </a:r>
            <a:r>
              <a:rPr lang="ru-RU" dirty="0"/>
              <a:t> </a:t>
            </a:r>
            <a:r>
              <a:rPr lang="ru-RU" dirty="0" err="1"/>
              <a:t>сатып</a:t>
            </a:r>
            <a:r>
              <a:rPr lang="ru-RU" dirty="0"/>
              <a:t> </a:t>
            </a:r>
            <a:r>
              <a:rPr lang="ru-RU" dirty="0" err="1"/>
              <a:t>алуды</a:t>
            </a:r>
            <a:r>
              <a:rPr lang="ru-RU" dirty="0"/>
              <a:t>/</a:t>
            </a:r>
            <a:r>
              <a:rPr lang="ru-RU" dirty="0" err="1"/>
              <a:t>жалға</a:t>
            </a:r>
            <a:r>
              <a:rPr lang="ru-RU" dirty="0"/>
              <a:t> </a:t>
            </a:r>
            <a:r>
              <a:rPr lang="ru-RU" dirty="0" err="1"/>
              <a:t>алуды</a:t>
            </a:r>
            <a:r>
              <a:rPr lang="ru-RU" dirty="0"/>
              <a:t>, </a:t>
            </a:r>
            <a:r>
              <a:rPr lang="ru-RU" dirty="0" err="1"/>
              <a:t>автокөлік</a:t>
            </a:r>
            <a:r>
              <a:rPr lang="ru-RU" dirty="0"/>
              <a:t> </a:t>
            </a:r>
            <a:r>
              <a:rPr lang="ru-RU" dirty="0" err="1"/>
              <a:t>сатып</a:t>
            </a:r>
            <a:r>
              <a:rPr lang="ru-RU" dirty="0"/>
              <a:t> </a:t>
            </a:r>
            <a:r>
              <a:rPr lang="ru-RU" dirty="0" err="1"/>
              <a:t>алуды</a:t>
            </a:r>
            <a:r>
              <a:rPr lang="ru-RU" dirty="0"/>
              <a:t> </a:t>
            </a:r>
            <a:r>
              <a:rPr lang="ru-RU" dirty="0" err="1"/>
              <a:t>көздейтін</a:t>
            </a:r>
            <a:r>
              <a:rPr lang="ru-RU" dirty="0"/>
              <a:t> </a:t>
            </a:r>
            <a:r>
              <a:rPr lang="ru-RU" dirty="0" err="1"/>
              <a:t>жобалар</a:t>
            </a:r>
            <a:r>
              <a:rPr lang="ru-RU" dirty="0"/>
              <a:t>;</a:t>
            </a:r>
          </a:p>
          <a:p>
            <a:r>
              <a:rPr lang="ru-RU" dirty="0"/>
              <a:t>7)	</a:t>
            </a:r>
            <a:r>
              <a:rPr lang="ru-RU" dirty="0" err="1"/>
              <a:t>ғылыми</a:t>
            </a:r>
            <a:r>
              <a:rPr lang="ru-RU" dirty="0"/>
              <a:t> </a:t>
            </a:r>
            <a:r>
              <a:rPr lang="ru-RU" dirty="0" err="1"/>
              <a:t>зерттеулер</a:t>
            </a:r>
            <a:r>
              <a:rPr lang="ru-RU" dirty="0"/>
              <a:t> </a:t>
            </a:r>
            <a:r>
              <a:rPr lang="ru-RU" dirty="0" err="1"/>
              <a:t>жүргізу</a:t>
            </a:r>
            <a:r>
              <a:rPr lang="ru-RU" dirty="0"/>
              <a:t>, </a:t>
            </a:r>
            <a:r>
              <a:rPr lang="ru-RU" dirty="0" err="1"/>
              <a:t>ғылыми-зерттеу</a:t>
            </a:r>
            <a:r>
              <a:rPr lang="ru-RU" dirty="0"/>
              <a:t> </a:t>
            </a:r>
            <a:r>
              <a:rPr lang="ru-RU" dirty="0" err="1"/>
              <a:t>әдістемелерін</a:t>
            </a:r>
            <a:r>
              <a:rPr lang="ru-RU" dirty="0"/>
              <a:t>/</a:t>
            </a:r>
            <a:r>
              <a:rPr lang="ru-RU" dirty="0" err="1"/>
              <a:t>бағдарламаларын</a:t>
            </a:r>
            <a:r>
              <a:rPr lang="ru-RU" dirty="0"/>
              <a:t> </a:t>
            </a:r>
            <a:r>
              <a:rPr lang="ru-RU" dirty="0" err="1"/>
              <a:t>әзірлеу</a:t>
            </a:r>
            <a:r>
              <a:rPr lang="ru-RU" dirty="0"/>
              <a:t>;</a:t>
            </a:r>
          </a:p>
          <a:p>
            <a:r>
              <a:rPr lang="ru-RU" dirty="0"/>
              <a:t>8)	</a:t>
            </a:r>
            <a:r>
              <a:rPr lang="ru-RU" dirty="0" err="1"/>
              <a:t>баспаханада</a:t>
            </a:r>
            <a:r>
              <a:rPr lang="ru-RU" dirty="0"/>
              <a:t> </a:t>
            </a:r>
            <a:r>
              <a:rPr lang="ru-RU" dirty="0" err="1"/>
              <a:t>қолжазбалар</a:t>
            </a:r>
            <a:r>
              <a:rPr lang="ru-RU" dirty="0"/>
              <a:t>, </a:t>
            </a:r>
            <a:r>
              <a:rPr lang="ru-RU" dirty="0" err="1"/>
              <a:t>журналдар</a:t>
            </a:r>
            <a:r>
              <a:rPr lang="ru-RU" dirty="0"/>
              <a:t>, </a:t>
            </a:r>
            <a:r>
              <a:rPr lang="ru-RU" dirty="0" err="1"/>
              <a:t>газеттер</a:t>
            </a:r>
            <a:r>
              <a:rPr lang="ru-RU" dirty="0"/>
              <a:t> </a:t>
            </a:r>
            <a:r>
              <a:rPr lang="ru-RU" dirty="0" err="1"/>
              <a:t>жазуды</a:t>
            </a:r>
            <a:r>
              <a:rPr lang="ru-RU" dirty="0"/>
              <a:t>/</a:t>
            </a:r>
            <a:r>
              <a:rPr lang="ru-RU" dirty="0" err="1"/>
              <a:t>басып</a:t>
            </a:r>
            <a:r>
              <a:rPr lang="ru-RU" dirty="0"/>
              <a:t> </a:t>
            </a:r>
            <a:r>
              <a:rPr lang="ru-RU" dirty="0" err="1"/>
              <a:t>шығаруды</a:t>
            </a:r>
            <a:r>
              <a:rPr lang="ru-RU" dirty="0"/>
              <a:t> </a:t>
            </a:r>
            <a:r>
              <a:rPr lang="ru-RU" dirty="0" err="1"/>
              <a:t>көздейтін</a:t>
            </a:r>
            <a:r>
              <a:rPr lang="ru-RU" dirty="0"/>
              <a:t> </a:t>
            </a:r>
            <a:r>
              <a:rPr lang="ru-RU" dirty="0" err="1"/>
              <a:t>жобалар</a:t>
            </a:r>
            <a:r>
              <a:rPr lang="ru-RU" dirty="0"/>
              <a:t>;</a:t>
            </a:r>
          </a:p>
          <a:p>
            <a:r>
              <a:rPr lang="ru-RU" dirty="0"/>
              <a:t>9)	</a:t>
            </a:r>
            <a:r>
              <a:rPr lang="ru-RU" dirty="0" err="1"/>
              <a:t>мақсаты</a:t>
            </a:r>
            <a:r>
              <a:rPr lang="ru-RU" dirty="0"/>
              <a:t> </a:t>
            </a:r>
            <a:r>
              <a:rPr lang="ru-RU" dirty="0" err="1"/>
              <a:t>ақшалай</a:t>
            </a:r>
            <a:r>
              <a:rPr lang="ru-RU" dirty="0"/>
              <a:t> </a:t>
            </a:r>
            <a:r>
              <a:rPr lang="ru-RU" dirty="0" err="1"/>
              <a:t>сыйлықтар</a:t>
            </a:r>
            <a:r>
              <a:rPr lang="ru-RU" dirty="0"/>
              <a:t> </a:t>
            </a:r>
            <a:r>
              <a:rPr lang="ru-RU" dirty="0" err="1"/>
              <a:t>тапсыру</a:t>
            </a:r>
            <a:r>
              <a:rPr lang="ru-RU" dirty="0"/>
              <a:t>, </a:t>
            </a:r>
            <a:r>
              <a:rPr lang="ru-RU" dirty="0" err="1"/>
              <a:t>құттықтауларды</a:t>
            </a:r>
            <a:r>
              <a:rPr lang="ru-RU" dirty="0"/>
              <a:t> </a:t>
            </a:r>
            <a:r>
              <a:rPr lang="ru-RU" dirty="0" err="1"/>
              <a:t>ұйымдастыру</a:t>
            </a:r>
            <a:r>
              <a:rPr lang="ru-RU" dirty="0"/>
              <a:t>, </a:t>
            </a:r>
            <a:r>
              <a:rPr lang="ru-RU" dirty="0" err="1"/>
              <a:t>қандай</a:t>
            </a:r>
            <a:r>
              <a:rPr lang="ru-RU" dirty="0"/>
              <a:t> да </a:t>
            </a:r>
            <a:r>
              <a:rPr lang="ru-RU" dirty="0" err="1"/>
              <a:t>бір</a:t>
            </a:r>
            <a:r>
              <a:rPr lang="ru-RU" dirty="0"/>
              <a:t> </a:t>
            </a:r>
            <a:r>
              <a:rPr lang="ru-RU" dirty="0" err="1"/>
              <a:t>бағдарламаларды</a:t>
            </a:r>
            <a:r>
              <a:rPr lang="ru-RU" dirty="0"/>
              <a:t> </a:t>
            </a:r>
            <a:r>
              <a:rPr lang="ru-RU" dirty="0" err="1"/>
              <a:t>немесе</a:t>
            </a:r>
            <a:r>
              <a:rPr lang="ru-RU" dirty="0"/>
              <a:t> </a:t>
            </a:r>
            <a:r>
              <a:rPr lang="ru-RU" dirty="0" err="1"/>
              <a:t>жобаларды</a:t>
            </a:r>
            <a:r>
              <a:rPr lang="ru-RU" dirty="0"/>
              <a:t> </a:t>
            </a:r>
            <a:r>
              <a:rPr lang="ru-RU" dirty="0" err="1"/>
              <a:t>іске</a:t>
            </a:r>
            <a:r>
              <a:rPr lang="ru-RU" dirty="0"/>
              <a:t> </a:t>
            </a:r>
            <a:r>
              <a:rPr lang="ru-RU" dirty="0" err="1"/>
              <a:t>асырғаны</a:t>
            </a:r>
            <a:r>
              <a:rPr lang="ru-RU" dirty="0"/>
              <a:t> </a:t>
            </a:r>
            <a:r>
              <a:rPr lang="ru-RU" dirty="0" err="1"/>
              <a:t>үшін</a:t>
            </a:r>
            <a:r>
              <a:rPr lang="ru-RU" dirty="0"/>
              <a:t> </a:t>
            </a:r>
            <a:r>
              <a:rPr lang="ru-RU" dirty="0" err="1"/>
              <a:t>ақшалай</a:t>
            </a:r>
            <a:r>
              <a:rPr lang="ru-RU" dirty="0"/>
              <a:t> </a:t>
            </a:r>
            <a:r>
              <a:rPr lang="ru-RU" dirty="0" err="1"/>
              <a:t>сыйақы</a:t>
            </a:r>
            <a:r>
              <a:rPr lang="ru-RU" dirty="0"/>
              <a:t> беру </a:t>
            </a:r>
            <a:r>
              <a:rPr lang="ru-RU" dirty="0" err="1"/>
              <a:t>және</a:t>
            </a:r>
            <a:r>
              <a:rPr lang="ru-RU" dirty="0"/>
              <a:t> т. б. </a:t>
            </a:r>
            <a:r>
              <a:rPr lang="ru-RU" dirty="0" err="1"/>
              <a:t>болып</a:t>
            </a:r>
            <a:r>
              <a:rPr lang="ru-RU" dirty="0"/>
              <a:t> </a:t>
            </a:r>
            <a:r>
              <a:rPr lang="ru-RU" dirty="0" err="1"/>
              <a:t>табылатын</a:t>
            </a:r>
            <a:r>
              <a:rPr lang="ru-RU" dirty="0"/>
              <a:t> </a:t>
            </a:r>
            <a:r>
              <a:rPr lang="ru-RU" dirty="0" err="1"/>
              <a:t>жобалар</a:t>
            </a:r>
            <a:r>
              <a:rPr lang="ru-RU" dirty="0"/>
              <a:t>;</a:t>
            </a:r>
          </a:p>
          <a:p>
            <a:r>
              <a:rPr lang="ru-RU" dirty="0"/>
              <a:t>10)	грант </a:t>
            </a:r>
            <a:r>
              <a:rPr lang="ru-RU" dirty="0" err="1"/>
              <a:t>қаражаты</a:t>
            </a:r>
            <a:r>
              <a:rPr lang="ru-RU" dirty="0"/>
              <a:t> </a:t>
            </a:r>
            <a:r>
              <a:rPr lang="ru-RU" dirty="0" err="1"/>
              <a:t>есебінен</a:t>
            </a:r>
            <a:r>
              <a:rPr lang="ru-RU" dirty="0"/>
              <a:t> </a:t>
            </a:r>
            <a:r>
              <a:rPr lang="ru-RU" dirty="0" err="1"/>
              <a:t>тікелей</a:t>
            </a:r>
            <a:r>
              <a:rPr lang="ru-RU" dirty="0"/>
              <a:t> </a:t>
            </a:r>
            <a:r>
              <a:rPr lang="ru-RU" dirty="0" err="1"/>
              <a:t>ақшалай</a:t>
            </a:r>
            <a:r>
              <a:rPr lang="ru-RU" dirty="0"/>
              <a:t> </a:t>
            </a:r>
            <a:r>
              <a:rPr lang="ru-RU" dirty="0" err="1"/>
              <a:t>қайырымдылық</a:t>
            </a:r>
            <a:r>
              <a:rPr lang="ru-RU" dirty="0"/>
              <a:t> </a:t>
            </a:r>
            <a:r>
              <a:rPr lang="ru-RU" dirty="0" err="1"/>
              <a:t>көмекті</a:t>
            </a:r>
            <a:r>
              <a:rPr lang="ru-RU" dirty="0"/>
              <a:t> </a:t>
            </a:r>
            <a:r>
              <a:rPr lang="ru-RU" dirty="0" err="1"/>
              <a:t>көздейтін</a:t>
            </a:r>
            <a:r>
              <a:rPr lang="ru-RU" dirty="0"/>
              <a:t> </a:t>
            </a:r>
            <a:r>
              <a:rPr lang="ru-RU" dirty="0" err="1"/>
              <a:t>жобалар</a:t>
            </a:r>
            <a:r>
              <a:rPr lang="ru-RU" dirty="0"/>
              <a:t>;</a:t>
            </a:r>
          </a:p>
          <a:p>
            <a:r>
              <a:rPr lang="ru-RU" dirty="0"/>
              <a:t>11)	</a:t>
            </a:r>
            <a:r>
              <a:rPr lang="ru-RU" dirty="0" err="1"/>
              <a:t>жыныс</a:t>
            </a:r>
            <a:r>
              <a:rPr lang="ru-RU" dirty="0"/>
              <a:t>, </a:t>
            </a:r>
            <a:r>
              <a:rPr lang="ru-RU" dirty="0" err="1"/>
              <a:t>нәсіл</a:t>
            </a:r>
            <a:r>
              <a:rPr lang="ru-RU" dirty="0"/>
              <a:t>, </a:t>
            </a:r>
            <a:r>
              <a:rPr lang="ru-RU" dirty="0" err="1"/>
              <a:t>діни</a:t>
            </a:r>
            <a:r>
              <a:rPr lang="ru-RU" dirty="0"/>
              <a:t> </a:t>
            </a:r>
            <a:r>
              <a:rPr lang="ru-RU" dirty="0" err="1"/>
              <a:t>сенім</a:t>
            </a:r>
            <a:r>
              <a:rPr lang="ru-RU" dirty="0"/>
              <a:t>, </a:t>
            </a:r>
            <a:r>
              <a:rPr lang="ru-RU" dirty="0" err="1"/>
              <a:t>жас</a:t>
            </a:r>
            <a:r>
              <a:rPr lang="ru-RU" dirty="0"/>
              <a:t> </a:t>
            </a:r>
            <a:r>
              <a:rPr lang="ru-RU" dirty="0" err="1"/>
              <a:t>белгісі</a:t>
            </a:r>
            <a:r>
              <a:rPr lang="ru-RU" dirty="0"/>
              <a:t> </a:t>
            </a:r>
            <a:r>
              <a:rPr lang="ru-RU" dirty="0" err="1"/>
              <a:t>бойынша</a:t>
            </a:r>
            <a:r>
              <a:rPr lang="ru-RU" dirty="0"/>
              <a:t> </a:t>
            </a:r>
            <a:r>
              <a:rPr lang="ru-RU" dirty="0" err="1"/>
              <a:t>кемсітушілікке</a:t>
            </a:r>
            <a:r>
              <a:rPr lang="ru-RU" dirty="0"/>
              <a:t> </a:t>
            </a:r>
            <a:r>
              <a:rPr lang="ru-RU" dirty="0" err="1"/>
              <a:t>әкеп</a:t>
            </a:r>
            <a:r>
              <a:rPr lang="ru-RU" dirty="0"/>
              <a:t> </a:t>
            </a:r>
            <a:r>
              <a:rPr lang="ru-RU" dirty="0" err="1"/>
              <a:t>соғуы</a:t>
            </a:r>
            <a:r>
              <a:rPr lang="ru-RU" dirty="0"/>
              <a:t> </a:t>
            </a:r>
            <a:r>
              <a:rPr lang="ru-RU" dirty="0" err="1"/>
              <a:t>мүмкін</a:t>
            </a:r>
            <a:r>
              <a:rPr lang="ru-RU" dirty="0"/>
              <a:t> </a:t>
            </a:r>
            <a:r>
              <a:rPr lang="ru-RU" dirty="0" err="1"/>
              <a:t>қызметті</a:t>
            </a:r>
            <a:r>
              <a:rPr lang="ru-RU" dirty="0"/>
              <a:t> </a:t>
            </a:r>
            <a:r>
              <a:rPr lang="ru-RU" dirty="0" err="1"/>
              <a:t>жүзеге</a:t>
            </a:r>
            <a:r>
              <a:rPr lang="ru-RU" dirty="0"/>
              <a:t> </a:t>
            </a:r>
            <a:r>
              <a:rPr lang="ru-RU" dirty="0" err="1"/>
              <a:t>асыру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952797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116632"/>
            <a:ext cx="7498080" cy="457200"/>
          </a:xfrm>
        </p:spPr>
        <p:txBody>
          <a:bodyPr>
            <a:normAutofit fontScale="90000"/>
          </a:bodyPr>
          <a:lstStyle/>
          <a:p>
            <a:r>
              <a:rPr lang="ru-RU" dirty="0">
                <a:solidFill>
                  <a:schemeClr val="tx1"/>
                </a:solidFill>
              </a:rPr>
              <a:t>КОНКУРСТЫ</a:t>
            </a:r>
            <a:r>
              <a:rPr lang="ru-RU" b="1" dirty="0">
                <a:solidFill>
                  <a:schemeClr val="tx1"/>
                </a:solidFill>
              </a:rPr>
              <a:t> ӨТКІЗУ ТӘРТІБІ</a:t>
            </a: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7418559"/>
              </p:ext>
            </p:extLst>
          </p:nvPr>
        </p:nvGraphicFramePr>
        <p:xfrm>
          <a:off x="1259632" y="692696"/>
          <a:ext cx="7541467" cy="5896309"/>
        </p:xfrm>
        <a:graphic>
          <a:graphicData uri="http://schemas.openxmlformats.org/drawingml/2006/table">
            <a:tbl>
              <a:tblPr/>
              <a:tblGrid>
                <a:gridCol w="3600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1125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6885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09975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1.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122" marR="47122" marT="47122" marB="47122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Жобаны</a:t>
                      </a: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2024 </a:t>
                      </a:r>
                      <a:r>
                        <a:rPr lang="ru-RU" sz="1400" dirty="0" err="1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жылы</a:t>
                      </a: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400" dirty="0" err="1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ұйымдастырушының</a:t>
                      </a: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, </a:t>
                      </a:r>
                      <a:r>
                        <a:rPr lang="ru-RU" sz="1400" dirty="0" err="1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оператордың</a:t>
                      </a: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, </a:t>
                      </a:r>
                      <a:r>
                        <a:rPr lang="ru-RU" sz="1400" dirty="0" err="1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мүдделі</a:t>
                      </a: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400" dirty="0" err="1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серіктестердің</a:t>
                      </a: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интернет-</a:t>
                      </a:r>
                      <a:r>
                        <a:rPr lang="ru-RU" sz="1400" dirty="0" err="1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ресурстарында</a:t>
                      </a: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400" dirty="0" err="1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және</a:t>
                      </a: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400" dirty="0" err="1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әлеуметтік</a:t>
                      </a: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400" dirty="0" err="1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желілерінде</a:t>
                      </a: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400" dirty="0" err="1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іске</a:t>
                      </a: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400" dirty="0" err="1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қосу</a:t>
                      </a: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400" dirty="0" err="1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туралы</a:t>
                      </a: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400" dirty="0" err="1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жариялау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500" marR="63500" marT="63500" marB="635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2024 жылғы 19 ақпан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500" marR="63500" marT="63500" marB="635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7650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2.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122" marR="47122" marT="47122" marB="47122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Конкурсқа</a:t>
                      </a: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400" dirty="0" err="1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әлеуетті</a:t>
                      </a: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400" dirty="0" err="1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қатысушылар</a:t>
                      </a: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400" dirty="0" err="1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үшін</a:t>
                      </a: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400" dirty="0" err="1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ақпараттық-түсіндіру</a:t>
                      </a: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400" dirty="0" err="1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науқанын</a:t>
                      </a: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400" dirty="0" err="1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өткізу</a:t>
                      </a: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200" i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(конкурс </a:t>
                      </a:r>
                      <a:r>
                        <a:rPr lang="ru-RU" sz="1200" i="1" dirty="0" err="1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шарттары</a:t>
                      </a:r>
                      <a:r>
                        <a:rPr lang="ru-RU" sz="1200" i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200" i="1" dirty="0" err="1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туралы</a:t>
                      </a:r>
                      <a:r>
                        <a:rPr lang="ru-RU" sz="1200" i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200" i="1" dirty="0" err="1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мақалалар</a:t>
                      </a:r>
                      <a:r>
                        <a:rPr lang="ru-RU" sz="1200" i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мен </a:t>
                      </a:r>
                      <a:r>
                        <a:rPr lang="ru-RU" sz="1200" i="1" dirty="0" err="1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посттарды</a:t>
                      </a:r>
                      <a:r>
                        <a:rPr lang="ru-RU" sz="1200" i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200" i="1" dirty="0" err="1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жариялау</a:t>
                      </a:r>
                      <a:r>
                        <a:rPr lang="ru-RU" sz="1200" i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, </a:t>
                      </a:r>
                      <a:r>
                        <a:rPr lang="ru-RU" sz="1200" i="1" dirty="0" err="1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аудандарда</a:t>
                      </a:r>
                      <a:r>
                        <a:rPr lang="ru-RU" sz="1200" i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200" i="1" dirty="0" err="1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семинарлар</a:t>
                      </a:r>
                      <a:r>
                        <a:rPr lang="ru-RU" sz="1200" i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, </a:t>
                      </a:r>
                      <a:r>
                        <a:rPr lang="ru-RU" sz="1200" i="1" dirty="0" err="1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көрнекі</a:t>
                      </a:r>
                      <a:r>
                        <a:rPr lang="ru-RU" sz="1200" i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200" i="1" dirty="0" err="1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өнімдер</a:t>
                      </a:r>
                      <a:r>
                        <a:rPr lang="ru-RU" sz="1200" i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200" i="1" dirty="0" err="1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шығару</a:t>
                      </a:r>
                      <a:r>
                        <a:rPr lang="ru-RU" sz="1200" i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, </a:t>
                      </a:r>
                      <a:r>
                        <a:rPr lang="ru-RU" sz="1200" i="1" dirty="0" err="1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Telegram-bot</a:t>
                      </a:r>
                      <a:r>
                        <a:rPr lang="ru-RU" sz="1200" i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, </a:t>
                      </a:r>
                      <a:r>
                        <a:rPr lang="ru-RU" sz="1200" i="1" dirty="0" err="1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колл-орталықтың</a:t>
                      </a:r>
                      <a:r>
                        <a:rPr lang="ru-RU" sz="1200" i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200" i="1" dirty="0" err="1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консультациялары</a:t>
                      </a:r>
                      <a:r>
                        <a:rPr lang="ru-RU" sz="1200" i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, т. б.).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500" marR="63500" marT="63500" marB="635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2024 жылғы 19 ақпан-2024 жылғы  24 наурыз аралығы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500" marR="63500" marT="63500" marB="635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7838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3.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122" marR="47122" marT="47122" marB="47122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Ұйымдастырушының</a:t>
                      </a: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, </a:t>
                      </a:r>
                      <a:r>
                        <a:rPr lang="ru-RU" sz="1400" dirty="0" err="1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оператордың</a:t>
                      </a: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, </a:t>
                      </a:r>
                      <a:r>
                        <a:rPr lang="ru-RU" sz="1400" dirty="0" err="1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мүдделі</a:t>
                      </a: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400" dirty="0" err="1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серіктестердің</a:t>
                      </a: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интернет-</a:t>
                      </a:r>
                      <a:r>
                        <a:rPr lang="ru-RU" sz="1400" dirty="0" err="1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ресурстарында</a:t>
                      </a: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400" dirty="0" err="1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және</a:t>
                      </a: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400" dirty="0" err="1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әлеуметтік</a:t>
                      </a: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400" dirty="0" err="1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желілерінде</a:t>
                      </a: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400" dirty="0" err="1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конкурстың</a:t>
                      </a: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400" dirty="0" err="1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басталғаны</a:t>
                      </a: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400" dirty="0" err="1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туралы</a:t>
                      </a: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400" dirty="0" err="1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хабарландыруды</a:t>
                      </a: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400" dirty="0" err="1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жариялау</a:t>
                      </a: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500" marR="63500" marT="63500" marB="635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2024 </a:t>
                      </a:r>
                      <a:r>
                        <a:rPr lang="ru-RU" sz="1400" dirty="0" err="1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жылғы</a:t>
                      </a: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 2</a:t>
                      </a:r>
                      <a:r>
                        <a:rPr lang="kk-KZ" sz="14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400" dirty="0" err="1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наурыз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500" marR="63500" marT="63500" marB="635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0984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4.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122" marR="47122" marT="47122" marB="47122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Жастардан</a:t>
                      </a: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400" dirty="0" err="1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өтінімдер</a:t>
                      </a: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400" dirty="0" err="1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қабылдау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500" marR="63500" marT="63500" marB="635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2024 </a:t>
                      </a:r>
                      <a:r>
                        <a:rPr lang="ru-RU" sz="1400" dirty="0" err="1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жылғы</a:t>
                      </a: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 25 </a:t>
                      </a:r>
                      <a:r>
                        <a:rPr lang="ru-RU" sz="1400" dirty="0" err="1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наурыз</a:t>
                      </a:r>
                      <a:r>
                        <a:rPr lang="kk-KZ" sz="14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дан бастап 2024 жылғы  25 сәуір 23:59 сағатқа дейін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500" marR="63500" marT="63500" marB="635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7606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5.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122" marR="47122" marT="47122" marB="47122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Өтінімдерді конкурстық іріктеу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500" marR="63500" marT="63500" marB="635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2024 жылғы  25 сәуір-14 мамыр аралығында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500" marR="63500" marT="63500" marB="635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5574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6.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122" marR="47122" marT="47122" marB="47122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Ұйымдастырушының</a:t>
                      </a: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интернет-</a:t>
                      </a:r>
                      <a:r>
                        <a:rPr lang="ru-RU" sz="14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ресурстары</a:t>
                      </a: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мен </a:t>
                      </a:r>
                      <a:r>
                        <a:rPr lang="ru-RU" sz="14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әлеуметтік</a:t>
                      </a: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4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желілерінде</a:t>
                      </a: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4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іріктеу</a:t>
                      </a: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4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нәтижелерін</a:t>
                      </a: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4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қорытындылау</a:t>
                      </a: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4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және</a:t>
                      </a: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4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жариялау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500" marR="63500" marT="63500" marB="635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2024 жылғы 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15 мамыр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500" marR="63500" marT="63500" marB="635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2890838" y="14478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27303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>
                <a:solidFill>
                  <a:schemeClr val="tx1"/>
                </a:solidFill>
              </a:rPr>
              <a:t>КОНКУРСҚА ҚАТЫСУҒА ӨТІНІМДЕРДІ ҚАБЫЛДАУ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 err="1"/>
              <a:t>Конкурсқа</a:t>
            </a:r>
            <a:r>
              <a:rPr lang="ru-RU" dirty="0"/>
              <a:t> </a:t>
            </a:r>
            <a:r>
              <a:rPr lang="ru-RU" dirty="0" err="1"/>
              <a:t>қатысу</a:t>
            </a:r>
            <a:r>
              <a:rPr lang="ru-RU" dirty="0"/>
              <a:t> </a:t>
            </a:r>
            <a:r>
              <a:rPr lang="ru-RU" dirty="0" err="1"/>
              <a:t>үшін</a:t>
            </a:r>
            <a:r>
              <a:rPr lang="ru-RU" dirty="0"/>
              <a:t> </a:t>
            </a:r>
            <a:r>
              <a:rPr lang="ru-RU" dirty="0" err="1"/>
              <a:t>өтінім</a:t>
            </a:r>
            <a:r>
              <a:rPr lang="ru-RU" dirty="0"/>
              <a:t> </a:t>
            </a:r>
            <a:r>
              <a:rPr lang="ru-RU" dirty="0" err="1"/>
              <a:t>беруші</a:t>
            </a:r>
            <a:r>
              <a:rPr lang="ru-RU" dirty="0"/>
              <a:t> </a:t>
            </a:r>
            <a:r>
              <a:rPr lang="ru-RU" dirty="0" err="1"/>
              <a:t>сауалнама</a:t>
            </a:r>
            <a:r>
              <a:rPr lang="ru-RU" dirty="0"/>
              <a:t> </a:t>
            </a:r>
            <a:r>
              <a:rPr lang="ru-RU" dirty="0" err="1"/>
              <a:t>нысанына</a:t>
            </a:r>
            <a:r>
              <a:rPr lang="ru-RU" dirty="0"/>
              <a:t> (1-қосымша) </a:t>
            </a:r>
            <a:r>
              <a:rPr lang="ru-RU" dirty="0" err="1"/>
              <a:t>сәйкес</a:t>
            </a:r>
            <a:r>
              <a:rPr lang="ru-RU" dirty="0"/>
              <a:t> </a:t>
            </a:r>
            <a:r>
              <a:rPr lang="ru-RU" dirty="0" err="1"/>
              <a:t>барлық</a:t>
            </a:r>
            <a:r>
              <a:rPr lang="ru-RU" dirty="0"/>
              <a:t> </a:t>
            </a:r>
            <a:r>
              <a:rPr lang="ru-RU" dirty="0" err="1"/>
              <a:t>қажетті</a:t>
            </a:r>
            <a:r>
              <a:rPr lang="ru-RU" dirty="0"/>
              <a:t> </a:t>
            </a:r>
            <a:r>
              <a:rPr lang="ru-RU" dirty="0" err="1"/>
              <a:t>сауалнамалық</a:t>
            </a:r>
            <a:r>
              <a:rPr lang="ru-RU" dirty="0"/>
              <a:t> </a:t>
            </a:r>
            <a:r>
              <a:rPr lang="ru-RU" dirty="0" err="1"/>
              <a:t>деректерді</a:t>
            </a:r>
            <a:r>
              <a:rPr lang="ru-RU" dirty="0"/>
              <a:t> </a:t>
            </a:r>
            <a:r>
              <a:rPr lang="ru-RU" dirty="0" err="1"/>
              <a:t>толтырып</a:t>
            </a:r>
            <a:r>
              <a:rPr lang="ru-RU" dirty="0"/>
              <a:t>, </a:t>
            </a:r>
            <a:r>
              <a:rPr lang="en-US" dirty="0"/>
              <a:t>http://zhasproject-zhetysu-vko.kz/, </a:t>
            </a:r>
            <a:r>
              <a:rPr lang="ru-RU" dirty="0" err="1"/>
              <a:t>ақпараттық</a:t>
            </a:r>
            <a:r>
              <a:rPr lang="ru-RU" dirty="0"/>
              <a:t> </a:t>
            </a:r>
            <a:r>
              <a:rPr lang="ru-RU" dirty="0" err="1"/>
              <a:t>ресурсында</a:t>
            </a:r>
            <a:r>
              <a:rPr lang="ru-RU" dirty="0"/>
              <a:t> </a:t>
            </a:r>
            <a:r>
              <a:rPr lang="ru-RU" dirty="0" err="1"/>
              <a:t>тіркелуі</a:t>
            </a:r>
            <a:r>
              <a:rPr lang="ru-RU" dirty="0"/>
              <a:t> </a:t>
            </a:r>
            <a:r>
              <a:rPr lang="ru-RU" dirty="0" err="1"/>
              <a:t>тиіс</a:t>
            </a:r>
            <a:r>
              <a:rPr lang="ru-RU" dirty="0"/>
              <a:t>. </a:t>
            </a:r>
          </a:p>
          <a:p>
            <a:endParaRPr lang="ru-RU" dirty="0"/>
          </a:p>
          <a:p>
            <a:r>
              <a:rPr lang="ru-RU" dirty="0" err="1"/>
              <a:t>Ақпараттық</a:t>
            </a:r>
            <a:r>
              <a:rPr lang="ru-RU" dirty="0"/>
              <a:t> </a:t>
            </a:r>
            <a:r>
              <a:rPr lang="ru-RU" dirty="0" err="1"/>
              <a:t>ресурста</a:t>
            </a:r>
            <a:r>
              <a:rPr lang="ru-RU" dirty="0"/>
              <a:t> </a:t>
            </a:r>
            <a:r>
              <a:rPr lang="ru-RU" dirty="0" err="1"/>
              <a:t>тіркелгеннен</a:t>
            </a:r>
            <a:r>
              <a:rPr lang="ru-RU" dirty="0"/>
              <a:t> </a:t>
            </a:r>
            <a:r>
              <a:rPr lang="ru-RU" dirty="0" err="1"/>
              <a:t>кейін</a:t>
            </a:r>
            <a:r>
              <a:rPr lang="ru-RU" dirty="0"/>
              <a:t> </a:t>
            </a:r>
            <a:r>
              <a:rPr lang="ru-RU" dirty="0" err="1"/>
              <a:t>өтінім</a:t>
            </a:r>
            <a:r>
              <a:rPr lang="ru-RU" dirty="0"/>
              <a:t> </a:t>
            </a:r>
            <a:r>
              <a:rPr lang="ru-RU" dirty="0" err="1"/>
              <a:t>беруші</a:t>
            </a:r>
            <a:r>
              <a:rPr lang="ru-RU" dirty="0"/>
              <a:t> </a:t>
            </a:r>
            <a:r>
              <a:rPr lang="ru-RU" dirty="0" err="1"/>
              <a:t>жобалық</a:t>
            </a:r>
            <a:r>
              <a:rPr lang="ru-RU" dirty="0"/>
              <a:t> </a:t>
            </a:r>
            <a:r>
              <a:rPr lang="ru-RU" dirty="0" err="1"/>
              <a:t>өтінім</a:t>
            </a:r>
            <a:r>
              <a:rPr lang="ru-RU" dirty="0"/>
              <a:t> </a:t>
            </a:r>
            <a:r>
              <a:rPr lang="ru-RU" dirty="0" err="1"/>
              <a:t>нысанын</a:t>
            </a:r>
            <a:r>
              <a:rPr lang="ru-RU" dirty="0"/>
              <a:t> </a:t>
            </a:r>
            <a:r>
              <a:rPr lang="ru-RU" dirty="0" err="1"/>
              <a:t>толтырады</a:t>
            </a:r>
            <a:r>
              <a:rPr lang="ru-RU" dirty="0"/>
              <a:t>. </a:t>
            </a:r>
            <a:r>
              <a:rPr lang="ru-RU" dirty="0" err="1"/>
              <a:t>Өтінім</a:t>
            </a:r>
            <a:r>
              <a:rPr lang="ru-RU" dirty="0"/>
              <a:t> </a:t>
            </a:r>
            <a:r>
              <a:rPr lang="ru-RU" dirty="0" err="1"/>
              <a:t>әрбір</a:t>
            </a:r>
            <a:r>
              <a:rPr lang="ru-RU" dirty="0"/>
              <a:t> </a:t>
            </a:r>
            <a:r>
              <a:rPr lang="ru-RU" dirty="0" err="1"/>
              <a:t>тармақ</a:t>
            </a:r>
            <a:r>
              <a:rPr lang="ru-RU" dirty="0"/>
              <a:t> </a:t>
            </a:r>
            <a:r>
              <a:rPr lang="ru-RU" dirty="0" err="1"/>
              <a:t>бойынша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белгіленген</a:t>
            </a:r>
            <a:r>
              <a:rPr lang="ru-RU" dirty="0"/>
              <a:t> </a:t>
            </a:r>
            <a:r>
              <a:rPr lang="ru-RU" dirty="0" err="1"/>
              <a:t>нысанға</a:t>
            </a:r>
            <a:r>
              <a:rPr lang="ru-RU" dirty="0"/>
              <a:t> (2-қосымша) </a:t>
            </a:r>
            <a:r>
              <a:rPr lang="ru-RU" dirty="0" err="1"/>
              <a:t>сәйкес</a:t>
            </a:r>
            <a:r>
              <a:rPr lang="ru-RU" dirty="0"/>
              <a:t> </a:t>
            </a:r>
            <a:r>
              <a:rPr lang="ru-RU" dirty="0" err="1"/>
              <a:t>толтырылуы</a:t>
            </a:r>
            <a:r>
              <a:rPr lang="ru-RU" dirty="0"/>
              <a:t> </a:t>
            </a:r>
            <a:r>
              <a:rPr lang="ru-RU" dirty="0" err="1"/>
              <a:t>тиіс</a:t>
            </a:r>
            <a:r>
              <a:rPr lang="ru-RU" dirty="0"/>
              <a:t>. </a:t>
            </a:r>
          </a:p>
          <a:p>
            <a:endParaRPr lang="ru-RU" dirty="0"/>
          </a:p>
          <a:p>
            <a:r>
              <a:rPr lang="ru-RU" dirty="0" err="1"/>
              <a:t>Жобалық</a:t>
            </a:r>
            <a:r>
              <a:rPr lang="ru-RU" dirty="0"/>
              <a:t> </a:t>
            </a:r>
            <a:r>
              <a:rPr lang="ru-RU" dirty="0" err="1"/>
              <a:t>өтінімдерді</a:t>
            </a:r>
            <a:r>
              <a:rPr lang="ru-RU" dirty="0"/>
              <a:t> </a:t>
            </a:r>
            <a:r>
              <a:rPr lang="ru-RU" dirty="0" err="1"/>
              <a:t>қабылдау</a:t>
            </a:r>
            <a:r>
              <a:rPr lang="ru-RU" dirty="0"/>
              <a:t> </a:t>
            </a:r>
            <a:r>
              <a:rPr lang="ru-RU" dirty="0" err="1"/>
              <a:t>кезеңінде</a:t>
            </a:r>
            <a:r>
              <a:rPr lang="ru-RU" dirty="0"/>
              <a:t> </a:t>
            </a:r>
            <a:r>
              <a:rPr lang="ru-RU" dirty="0" err="1"/>
              <a:t>ақпараттық</a:t>
            </a:r>
            <a:r>
              <a:rPr lang="ru-RU" dirty="0"/>
              <a:t> </a:t>
            </a:r>
            <a:r>
              <a:rPr lang="ru-RU" dirty="0" err="1"/>
              <a:t>ресурстың</a:t>
            </a:r>
            <a:r>
              <a:rPr lang="ru-RU" dirty="0"/>
              <a:t> </a:t>
            </a:r>
            <a:r>
              <a:rPr lang="ru-RU" dirty="0" err="1"/>
              <a:t>жұмысында</a:t>
            </a:r>
            <a:r>
              <a:rPr lang="ru-RU" dirty="0"/>
              <a:t> </a:t>
            </a:r>
            <a:r>
              <a:rPr lang="ru-RU" dirty="0" err="1"/>
              <a:t>ақаулар</a:t>
            </a:r>
            <a:r>
              <a:rPr lang="ru-RU" dirty="0"/>
              <a:t> мен </a:t>
            </a:r>
            <a:r>
              <a:rPr lang="ru-RU" dirty="0" err="1"/>
              <a:t>іркілістер</a:t>
            </a:r>
            <a:r>
              <a:rPr lang="ru-RU" dirty="0"/>
              <a:t> </a:t>
            </a:r>
            <a:r>
              <a:rPr lang="ru-RU" dirty="0" err="1"/>
              <a:t>туындаған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оларды</a:t>
            </a:r>
            <a:r>
              <a:rPr lang="ru-RU" dirty="0"/>
              <a:t> </a:t>
            </a:r>
            <a:r>
              <a:rPr lang="ru-RU" dirty="0" err="1"/>
              <a:t>бір</a:t>
            </a:r>
            <a:r>
              <a:rPr lang="ru-RU" dirty="0"/>
              <a:t> </a:t>
            </a:r>
            <a:r>
              <a:rPr lang="ru-RU" dirty="0" err="1"/>
              <a:t>күн</a:t>
            </a:r>
            <a:r>
              <a:rPr lang="ru-RU" dirty="0"/>
              <a:t> </a:t>
            </a:r>
            <a:r>
              <a:rPr lang="ru-RU" dirty="0" err="1"/>
              <a:t>ішінде</a:t>
            </a:r>
            <a:r>
              <a:rPr lang="ru-RU" dirty="0"/>
              <a:t> </a:t>
            </a:r>
            <a:r>
              <a:rPr lang="ru-RU" dirty="0" err="1"/>
              <a:t>шешу</a:t>
            </a:r>
            <a:r>
              <a:rPr lang="ru-RU" dirty="0"/>
              <a:t> </a:t>
            </a:r>
            <a:r>
              <a:rPr lang="ru-RU" dirty="0" err="1"/>
              <a:t>мүмкін</a:t>
            </a:r>
            <a:r>
              <a:rPr lang="ru-RU" dirty="0"/>
              <a:t> </a:t>
            </a:r>
            <a:r>
              <a:rPr lang="ru-RU" dirty="0" err="1"/>
              <a:t>болмаған</a:t>
            </a:r>
            <a:r>
              <a:rPr lang="ru-RU" dirty="0"/>
              <a:t> </a:t>
            </a:r>
            <a:r>
              <a:rPr lang="ru-RU" dirty="0" err="1"/>
              <a:t>жағдайда</a:t>
            </a:r>
            <a:r>
              <a:rPr lang="ru-RU" dirty="0"/>
              <a:t>, </a:t>
            </a:r>
            <a:r>
              <a:rPr lang="ru-RU" dirty="0" err="1"/>
              <a:t>өтінім</a:t>
            </a:r>
            <a:r>
              <a:rPr lang="ru-RU" dirty="0"/>
              <a:t> </a:t>
            </a:r>
            <a:r>
              <a:rPr lang="ru-RU" dirty="0" err="1"/>
              <a:t>берушілерге</a:t>
            </a:r>
            <a:r>
              <a:rPr lang="ru-RU" dirty="0"/>
              <a:t> </a:t>
            </a:r>
            <a:r>
              <a:rPr lang="ru-RU" dirty="0" err="1"/>
              <a:t>электрондық</a:t>
            </a:r>
            <a:r>
              <a:rPr lang="ru-RU" dirty="0"/>
              <a:t> </a:t>
            </a:r>
            <a:r>
              <a:rPr lang="ru-RU" dirty="0" err="1"/>
              <a:t>пошта</a:t>
            </a:r>
            <a:r>
              <a:rPr lang="ru-RU" dirty="0"/>
              <a:t> </a:t>
            </a:r>
            <a:r>
              <a:rPr lang="ru-RU" dirty="0" err="1"/>
              <a:t>арқылы</a:t>
            </a:r>
            <a:r>
              <a:rPr lang="ru-RU" dirty="0"/>
              <a:t> </a:t>
            </a:r>
            <a:r>
              <a:rPr lang="ru-RU" dirty="0" err="1"/>
              <a:t>жобалық</a:t>
            </a:r>
            <a:r>
              <a:rPr lang="ru-RU" dirty="0"/>
              <a:t> </a:t>
            </a:r>
            <a:r>
              <a:rPr lang="ru-RU" dirty="0" err="1"/>
              <a:t>өтінімді</a:t>
            </a:r>
            <a:r>
              <a:rPr lang="ru-RU" dirty="0"/>
              <a:t> </a:t>
            </a:r>
            <a:r>
              <a:rPr lang="ru-RU" dirty="0" err="1"/>
              <a:t>берудің</a:t>
            </a:r>
            <a:r>
              <a:rPr lang="ru-RU" dirty="0"/>
              <a:t> </a:t>
            </a:r>
            <a:r>
              <a:rPr lang="ru-RU" dirty="0" err="1"/>
              <a:t>баламалы</a:t>
            </a:r>
            <a:r>
              <a:rPr lang="ru-RU" dirty="0"/>
              <a:t> </a:t>
            </a:r>
            <a:r>
              <a:rPr lang="ru-RU" dirty="0" err="1"/>
              <a:t>тәсілі</a:t>
            </a:r>
            <a:r>
              <a:rPr lang="ru-RU" dirty="0"/>
              <a:t> </a:t>
            </a:r>
            <a:r>
              <a:rPr lang="ru-RU" dirty="0" err="1"/>
              <a:t>ұсынылатын</a:t>
            </a:r>
            <a:r>
              <a:rPr lang="ru-RU" dirty="0"/>
              <a:t> </a:t>
            </a:r>
            <a:r>
              <a:rPr lang="ru-RU" dirty="0" err="1"/>
              <a:t>болады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120529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dirty="0">
                <a:solidFill>
                  <a:schemeClr val="tx1"/>
                </a:solidFill>
              </a:rPr>
              <a:t>ЖОБАЛАРДЫ КОНКУРСТЫҚ ІРІКТЕУ ЖӘНЕ ЖЕҢІМПАЗДАРДЫ АНЫҚТАУ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 err="1"/>
              <a:t>Жобаларды</a:t>
            </a:r>
            <a:r>
              <a:rPr lang="ru-RU" dirty="0"/>
              <a:t> </a:t>
            </a:r>
            <a:r>
              <a:rPr lang="ru-RU" dirty="0" err="1"/>
              <a:t>конкурстық</a:t>
            </a:r>
            <a:r>
              <a:rPr lang="ru-RU" dirty="0"/>
              <a:t> </a:t>
            </a:r>
            <a:r>
              <a:rPr lang="ru-RU" dirty="0" err="1"/>
              <a:t>іріктеу</a:t>
            </a:r>
            <a:r>
              <a:rPr lang="ru-RU" dirty="0"/>
              <a:t> </a:t>
            </a:r>
            <a:r>
              <a:rPr lang="ru-RU" dirty="0" err="1"/>
              <a:t>екі</a:t>
            </a:r>
            <a:r>
              <a:rPr lang="ru-RU" dirty="0"/>
              <a:t> </a:t>
            </a:r>
            <a:r>
              <a:rPr lang="ru-RU" dirty="0" err="1"/>
              <a:t>негізгі</a:t>
            </a:r>
            <a:r>
              <a:rPr lang="ru-RU" dirty="0"/>
              <a:t> </a:t>
            </a:r>
            <a:r>
              <a:rPr lang="ru-RU" dirty="0" err="1"/>
              <a:t>кезеңде</a:t>
            </a:r>
            <a:r>
              <a:rPr lang="ru-RU" dirty="0"/>
              <a:t> </a:t>
            </a:r>
            <a:r>
              <a:rPr lang="ru-RU" dirty="0" err="1"/>
              <a:t>өтеді</a:t>
            </a:r>
            <a:r>
              <a:rPr lang="ru-RU" dirty="0"/>
              <a:t>:</a:t>
            </a:r>
          </a:p>
          <a:p>
            <a:r>
              <a:rPr lang="ru-RU" dirty="0"/>
              <a:t>1) </a:t>
            </a:r>
            <a:r>
              <a:rPr lang="ru-RU" dirty="0" err="1"/>
              <a:t>техникалық</a:t>
            </a:r>
            <a:r>
              <a:rPr lang="ru-RU" dirty="0"/>
              <a:t> </a:t>
            </a:r>
            <a:r>
              <a:rPr lang="ru-RU" dirty="0" err="1"/>
              <a:t>іріктеу</a:t>
            </a:r>
            <a:r>
              <a:rPr lang="ru-RU" dirty="0"/>
              <a:t>;</a:t>
            </a:r>
          </a:p>
          <a:p>
            <a:r>
              <a:rPr lang="ru-RU" dirty="0"/>
              <a:t>2) </a:t>
            </a:r>
            <a:r>
              <a:rPr lang="ru-RU" dirty="0" err="1"/>
              <a:t>конкурстық</a:t>
            </a:r>
            <a:r>
              <a:rPr lang="ru-RU" dirty="0"/>
              <a:t> </a:t>
            </a:r>
            <a:r>
              <a:rPr lang="ru-RU" dirty="0" err="1"/>
              <a:t>комиссияның</a:t>
            </a:r>
            <a:r>
              <a:rPr lang="ru-RU" dirty="0"/>
              <a:t> </a:t>
            </a:r>
            <a:r>
              <a:rPr lang="ru-RU" dirty="0" err="1"/>
              <a:t>іріктеуі</a:t>
            </a:r>
            <a:r>
              <a:rPr lang="ru-RU" dirty="0"/>
              <a:t>.</a:t>
            </a:r>
          </a:p>
          <a:p>
            <a:r>
              <a:rPr lang="ru-RU" dirty="0" err="1"/>
              <a:t>Өтінімдерді</a:t>
            </a:r>
            <a:r>
              <a:rPr lang="ru-RU" dirty="0"/>
              <a:t> </a:t>
            </a:r>
            <a:r>
              <a:rPr lang="ru-RU" dirty="0" err="1"/>
              <a:t>техникалық</a:t>
            </a:r>
            <a:r>
              <a:rPr lang="ru-RU" dirty="0"/>
              <a:t> </a:t>
            </a:r>
            <a:r>
              <a:rPr lang="ru-RU" dirty="0" err="1"/>
              <a:t>іріктеуді</a:t>
            </a:r>
            <a:r>
              <a:rPr lang="ru-RU" dirty="0"/>
              <a:t> </a:t>
            </a:r>
            <a:r>
              <a:rPr lang="ru-RU" dirty="0" err="1"/>
              <a:t>ұсынылған</a:t>
            </a:r>
            <a:r>
              <a:rPr lang="ru-RU" dirty="0"/>
              <a:t> </a:t>
            </a:r>
            <a:r>
              <a:rPr lang="ru-RU" dirty="0" err="1"/>
              <a:t>құжаттардың</a:t>
            </a:r>
            <a:r>
              <a:rPr lang="ru-RU" dirty="0"/>
              <a:t> </a:t>
            </a:r>
            <a:r>
              <a:rPr lang="ru-RU" dirty="0" err="1"/>
              <a:t>толықтығын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олардың</a:t>
            </a:r>
            <a:r>
              <a:rPr lang="ru-RU" dirty="0"/>
              <a:t> осы </a:t>
            </a:r>
            <a:r>
              <a:rPr lang="ru-RU" dirty="0" err="1"/>
              <a:t>Ереженің</a:t>
            </a:r>
            <a:r>
              <a:rPr lang="ru-RU" dirty="0"/>
              <a:t> </a:t>
            </a:r>
            <a:r>
              <a:rPr lang="ru-RU" dirty="0" err="1"/>
              <a:t>шарттарына</a:t>
            </a:r>
            <a:r>
              <a:rPr lang="ru-RU" dirty="0"/>
              <a:t> </a:t>
            </a:r>
            <a:r>
              <a:rPr lang="ru-RU" dirty="0" err="1"/>
              <a:t>сәйкестігін</a:t>
            </a:r>
            <a:r>
              <a:rPr lang="ru-RU" dirty="0"/>
              <a:t> </a:t>
            </a:r>
            <a:r>
              <a:rPr lang="ru-RU" dirty="0" err="1"/>
              <a:t>анықтау</a:t>
            </a:r>
            <a:r>
              <a:rPr lang="ru-RU" dirty="0"/>
              <a:t> </a:t>
            </a:r>
            <a:r>
              <a:rPr lang="ru-RU" dirty="0" err="1"/>
              <a:t>мақсатында</a:t>
            </a:r>
            <a:r>
              <a:rPr lang="ru-RU" dirty="0"/>
              <a:t> </a:t>
            </a:r>
            <a:r>
              <a:rPr lang="ru-RU" dirty="0" err="1"/>
              <a:t>ұйымдастырушының</a:t>
            </a:r>
            <a:r>
              <a:rPr lang="ru-RU" dirty="0"/>
              <a:t> </a:t>
            </a:r>
            <a:r>
              <a:rPr lang="ru-RU" dirty="0" err="1"/>
              <a:t>қызметкерлері</a:t>
            </a:r>
            <a:r>
              <a:rPr lang="ru-RU" dirty="0"/>
              <a:t> </a:t>
            </a:r>
            <a:r>
              <a:rPr lang="ru-RU" dirty="0" err="1"/>
              <a:t>жүргізеді</a:t>
            </a:r>
            <a:r>
              <a:rPr lang="ru-RU" dirty="0"/>
              <a:t>.</a:t>
            </a:r>
          </a:p>
          <a:p>
            <a:r>
              <a:rPr lang="ru-RU" dirty="0" err="1"/>
              <a:t>Техникалық</a:t>
            </a:r>
            <a:r>
              <a:rPr lang="ru-RU" dirty="0"/>
              <a:t> </a:t>
            </a:r>
            <a:r>
              <a:rPr lang="ru-RU" dirty="0" err="1"/>
              <a:t>іріктеуден</a:t>
            </a:r>
            <a:r>
              <a:rPr lang="ru-RU" dirty="0"/>
              <a:t> </a:t>
            </a:r>
            <a:r>
              <a:rPr lang="ru-RU" dirty="0" err="1"/>
              <a:t>өткен</a:t>
            </a:r>
            <a:r>
              <a:rPr lang="ru-RU" dirty="0"/>
              <a:t> </a:t>
            </a:r>
            <a:r>
              <a:rPr lang="ru-RU" dirty="0" err="1"/>
              <a:t>барлық</a:t>
            </a:r>
            <a:r>
              <a:rPr lang="ru-RU" dirty="0"/>
              <a:t> </a:t>
            </a:r>
            <a:r>
              <a:rPr lang="ru-RU" dirty="0" err="1"/>
              <a:t>өтінімдер</a:t>
            </a:r>
            <a:r>
              <a:rPr lang="ru-RU" dirty="0"/>
              <a:t> </a:t>
            </a:r>
            <a:r>
              <a:rPr lang="ru-RU" dirty="0" err="1"/>
              <a:t>конкурстық</a:t>
            </a:r>
            <a:r>
              <a:rPr lang="ru-RU" dirty="0"/>
              <a:t> комиссия </a:t>
            </a:r>
            <a:r>
              <a:rPr lang="ru-RU" dirty="0" err="1"/>
              <a:t>мүшелерінің</a:t>
            </a:r>
            <a:r>
              <a:rPr lang="ru-RU" dirty="0"/>
              <a:t> </a:t>
            </a:r>
            <a:r>
              <a:rPr lang="ru-RU" dirty="0" err="1"/>
              <a:t>қарауына</a:t>
            </a:r>
            <a:r>
              <a:rPr lang="ru-RU" dirty="0"/>
              <a:t> </a:t>
            </a:r>
            <a:r>
              <a:rPr lang="ru-RU" dirty="0" err="1"/>
              <a:t>жіберіледі</a:t>
            </a:r>
            <a:r>
              <a:rPr lang="ru-RU" dirty="0"/>
              <a:t>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683139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600" b="1" dirty="0">
                <a:solidFill>
                  <a:schemeClr val="tx1"/>
                </a:solidFill>
              </a:rPr>
              <a:t>Комиссия </a:t>
            </a:r>
            <a:r>
              <a:rPr lang="ru-RU" sz="3600" b="1" dirty="0" err="1">
                <a:solidFill>
                  <a:schemeClr val="tx1"/>
                </a:solidFill>
              </a:rPr>
              <a:t>мүшелері</a:t>
            </a:r>
            <a:r>
              <a:rPr lang="ru-RU" sz="3600" b="1" dirty="0">
                <a:solidFill>
                  <a:schemeClr val="tx1"/>
                </a:solidFill>
              </a:rPr>
              <a:t> </a:t>
            </a:r>
            <a:r>
              <a:rPr lang="ru-RU" sz="3600" b="1" dirty="0" err="1">
                <a:solidFill>
                  <a:schemeClr val="tx1"/>
                </a:solidFill>
              </a:rPr>
              <a:t>жобаларды</a:t>
            </a:r>
            <a:r>
              <a:rPr lang="ru-RU" sz="3600" b="1" dirty="0">
                <a:solidFill>
                  <a:schemeClr val="tx1"/>
                </a:solidFill>
              </a:rPr>
              <a:t> </a:t>
            </a:r>
            <a:r>
              <a:rPr lang="ru-RU" sz="3600" b="1" dirty="0" err="1">
                <a:solidFill>
                  <a:schemeClr val="tx1"/>
                </a:solidFill>
              </a:rPr>
              <a:t>келесі</a:t>
            </a:r>
            <a:r>
              <a:rPr lang="ru-RU" sz="3600" b="1" dirty="0">
                <a:solidFill>
                  <a:schemeClr val="tx1"/>
                </a:solidFill>
              </a:rPr>
              <a:t> </a:t>
            </a:r>
            <a:r>
              <a:rPr lang="ru-RU" sz="3600" b="1" dirty="0" err="1">
                <a:solidFill>
                  <a:schemeClr val="tx1"/>
                </a:solidFill>
              </a:rPr>
              <a:t>өлшемшарттар</a:t>
            </a:r>
            <a:r>
              <a:rPr lang="ru-RU" sz="3600" b="1" dirty="0">
                <a:solidFill>
                  <a:schemeClr val="tx1"/>
                </a:solidFill>
              </a:rPr>
              <a:t> </a:t>
            </a:r>
            <a:r>
              <a:rPr lang="ru-RU" sz="3600" b="1" dirty="0" err="1">
                <a:solidFill>
                  <a:schemeClr val="tx1"/>
                </a:solidFill>
              </a:rPr>
              <a:t>бойынша</a:t>
            </a:r>
            <a:r>
              <a:rPr lang="ru-RU" sz="3600" b="1" dirty="0">
                <a:solidFill>
                  <a:schemeClr val="tx1"/>
                </a:solidFill>
              </a:rPr>
              <a:t> </a:t>
            </a:r>
            <a:r>
              <a:rPr lang="ru-RU" sz="3600" b="1" dirty="0" err="1">
                <a:solidFill>
                  <a:schemeClr val="tx1"/>
                </a:solidFill>
              </a:rPr>
              <a:t>бағалайды</a:t>
            </a:r>
            <a:r>
              <a:rPr lang="ru-RU" dirty="0"/>
              <a:t>.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ru-RU" b="1" dirty="0" err="1"/>
              <a:t>Жобаның</a:t>
            </a:r>
            <a:r>
              <a:rPr lang="ru-RU" b="1" dirty="0"/>
              <a:t> </a:t>
            </a:r>
            <a:r>
              <a:rPr lang="ru-RU" b="1" dirty="0" err="1"/>
              <a:t>әлеуметтік</a:t>
            </a:r>
            <a:r>
              <a:rPr lang="ru-RU" b="1" dirty="0"/>
              <a:t> </a:t>
            </a:r>
            <a:r>
              <a:rPr lang="ru-RU" b="1" dirty="0" err="1"/>
              <a:t>маңызы</a:t>
            </a:r>
            <a:endParaRPr lang="ru-RU" b="1" dirty="0"/>
          </a:p>
          <a:p>
            <a:pPr marL="82296" indent="0">
              <a:buNone/>
            </a:pPr>
            <a:r>
              <a:rPr lang="ru-RU" dirty="0"/>
              <a:t>(</a:t>
            </a:r>
            <a:r>
              <a:rPr lang="ru-RU" dirty="0" err="1"/>
              <a:t>жоба</a:t>
            </a:r>
            <a:r>
              <a:rPr lang="ru-RU" dirty="0"/>
              <a:t> </a:t>
            </a:r>
            <a:r>
              <a:rPr lang="ru-RU" dirty="0" err="1"/>
              <a:t>шешуге</a:t>
            </a:r>
            <a:r>
              <a:rPr lang="ru-RU" dirty="0"/>
              <a:t> </a:t>
            </a:r>
            <a:r>
              <a:rPr lang="ru-RU" dirty="0" err="1"/>
              <a:t>бағытталған</a:t>
            </a:r>
            <a:r>
              <a:rPr lang="ru-RU" dirty="0"/>
              <a:t> </a:t>
            </a:r>
            <a:r>
              <a:rPr lang="ru-RU" dirty="0" err="1"/>
              <a:t>әлеуметтік</a:t>
            </a:r>
            <a:r>
              <a:rPr lang="ru-RU" dirty="0"/>
              <a:t> </a:t>
            </a:r>
            <a:r>
              <a:rPr lang="ru-RU" dirty="0" err="1"/>
              <a:t>мәселенің</a:t>
            </a:r>
            <a:r>
              <a:rPr lang="ru-RU" dirty="0"/>
              <a:t> </a:t>
            </a:r>
            <a:r>
              <a:rPr lang="ru-RU" dirty="0" err="1"/>
              <a:t>маңыздылығы</a:t>
            </a:r>
            <a:r>
              <a:rPr lang="ru-RU" dirty="0"/>
              <a:t>, </a:t>
            </a:r>
            <a:r>
              <a:rPr lang="ru-RU" dirty="0" err="1"/>
              <a:t>нысаналы</a:t>
            </a:r>
            <a:r>
              <a:rPr lang="ru-RU" dirty="0"/>
              <a:t> </a:t>
            </a:r>
            <a:r>
              <a:rPr lang="ru-RU" dirty="0" err="1"/>
              <a:t>аудиторияның</a:t>
            </a:r>
            <a:r>
              <a:rPr lang="ru-RU" dirty="0"/>
              <a:t> </a:t>
            </a:r>
            <a:r>
              <a:rPr lang="ru-RU" dirty="0" err="1"/>
              <a:t>қажеттіліктеріне</a:t>
            </a:r>
            <a:r>
              <a:rPr lang="ru-RU" dirty="0"/>
              <a:t> </a:t>
            </a:r>
            <a:r>
              <a:rPr lang="ru-RU" dirty="0" err="1"/>
              <a:t>сәйкестігі</a:t>
            </a:r>
            <a:r>
              <a:rPr lang="ru-RU" dirty="0"/>
              <a:t>)</a:t>
            </a:r>
          </a:p>
          <a:p>
            <a:r>
              <a:rPr lang="ru-RU" b="1" dirty="0" err="1"/>
              <a:t>Жоба</a:t>
            </a:r>
            <a:r>
              <a:rPr lang="ru-RU" b="1" dirty="0"/>
              <a:t> </a:t>
            </a:r>
            <a:r>
              <a:rPr lang="ru-RU" b="1" dirty="0" err="1"/>
              <a:t>нәтижелерінің</a:t>
            </a:r>
            <a:r>
              <a:rPr lang="ru-RU" b="1" dirty="0"/>
              <a:t> </a:t>
            </a:r>
            <a:r>
              <a:rPr lang="ru-RU" b="1" dirty="0" err="1"/>
              <a:t>қол</a:t>
            </a:r>
            <a:r>
              <a:rPr lang="ru-RU" b="1" dirty="0"/>
              <a:t> </a:t>
            </a:r>
            <a:r>
              <a:rPr lang="ru-RU" b="1" dirty="0" err="1"/>
              <a:t>жетімділігі</a:t>
            </a:r>
            <a:endParaRPr lang="ru-RU" b="1" dirty="0"/>
          </a:p>
          <a:p>
            <a:pPr marL="82296" indent="0">
              <a:buNone/>
            </a:pPr>
            <a:r>
              <a:rPr lang="ru-RU" dirty="0"/>
              <a:t>(</a:t>
            </a:r>
            <a:r>
              <a:rPr lang="ru-RU" dirty="0" err="1"/>
              <a:t>жоба</a:t>
            </a:r>
            <a:r>
              <a:rPr lang="ru-RU" dirty="0"/>
              <a:t> </a:t>
            </a:r>
            <a:r>
              <a:rPr lang="ru-RU" dirty="0" err="1"/>
              <a:t>нәтижелерінің</a:t>
            </a:r>
            <a:r>
              <a:rPr lang="ru-RU" dirty="0"/>
              <a:t> </a:t>
            </a:r>
            <a:r>
              <a:rPr lang="ru-RU" dirty="0" err="1"/>
              <a:t>болуы</a:t>
            </a:r>
            <a:r>
              <a:rPr lang="ru-RU" dirty="0"/>
              <a:t>, </a:t>
            </a:r>
            <a:r>
              <a:rPr lang="ru-RU" dirty="0" err="1"/>
              <a:t>нақтылығы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шынайылығы</a:t>
            </a:r>
            <a:r>
              <a:rPr lang="ru-RU" dirty="0"/>
              <a:t>, </a:t>
            </a:r>
            <a:r>
              <a:rPr lang="ru-RU" dirty="0" err="1"/>
              <a:t>жобаның</a:t>
            </a:r>
            <a:r>
              <a:rPr lang="ru-RU" dirty="0"/>
              <a:t> </a:t>
            </a:r>
            <a:r>
              <a:rPr lang="ru-RU" dirty="0" err="1"/>
              <a:t>нысаналы</a:t>
            </a:r>
            <a:r>
              <a:rPr lang="ru-RU" dirty="0"/>
              <a:t> </a:t>
            </a:r>
            <a:r>
              <a:rPr lang="ru-RU" dirty="0" err="1"/>
              <a:t>тобын</a:t>
            </a:r>
            <a:r>
              <a:rPr lang="ru-RU" dirty="0"/>
              <a:t> </a:t>
            </a:r>
            <a:r>
              <a:rPr lang="ru-RU" dirty="0" err="1"/>
              <a:t>қамту</a:t>
            </a:r>
            <a:r>
              <a:rPr lang="ru-RU" dirty="0"/>
              <a:t>)</a:t>
            </a:r>
          </a:p>
          <a:p>
            <a:r>
              <a:rPr lang="ru-RU" b="1" dirty="0" err="1"/>
              <a:t>Жобаның</a:t>
            </a:r>
            <a:r>
              <a:rPr lang="ru-RU" b="1" dirty="0"/>
              <a:t> </a:t>
            </a:r>
            <a:r>
              <a:rPr lang="ru-RU" b="1" dirty="0" err="1"/>
              <a:t>тұрақтылығы</a:t>
            </a:r>
            <a:endParaRPr lang="ru-RU" b="1" dirty="0"/>
          </a:p>
          <a:p>
            <a:pPr marL="82296" indent="0">
              <a:buNone/>
            </a:pPr>
            <a:r>
              <a:rPr lang="ru-RU" dirty="0"/>
              <a:t>( </a:t>
            </a:r>
            <a:r>
              <a:rPr lang="ru-RU" dirty="0" err="1"/>
              <a:t>жобаны</a:t>
            </a:r>
            <a:r>
              <a:rPr lang="ru-RU" dirty="0"/>
              <a:t> </a:t>
            </a:r>
            <a:r>
              <a:rPr lang="ru-RU" dirty="0" err="1"/>
              <a:t>одан</a:t>
            </a:r>
            <a:r>
              <a:rPr lang="ru-RU" dirty="0"/>
              <a:t> </a:t>
            </a:r>
            <a:r>
              <a:rPr lang="ru-RU" dirty="0" err="1"/>
              <a:t>әрі</a:t>
            </a:r>
            <a:r>
              <a:rPr lang="ru-RU" dirty="0"/>
              <a:t> </a:t>
            </a:r>
            <a:r>
              <a:rPr lang="ru-RU" dirty="0" err="1"/>
              <a:t>дамыту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қаржыландыру</a:t>
            </a:r>
            <a:r>
              <a:rPr lang="ru-RU" dirty="0"/>
              <a:t> </a:t>
            </a:r>
            <a:r>
              <a:rPr lang="ru-RU" dirty="0" err="1"/>
              <a:t>аяқталғаннан</a:t>
            </a:r>
            <a:r>
              <a:rPr lang="ru-RU" dirty="0"/>
              <a:t> </a:t>
            </a:r>
            <a:r>
              <a:rPr lang="ru-RU" dirty="0" err="1"/>
              <a:t>кейін</a:t>
            </a:r>
            <a:r>
              <a:rPr lang="ru-RU" dirty="0"/>
              <a:t> </a:t>
            </a:r>
            <a:r>
              <a:rPr lang="ru-RU" dirty="0" err="1"/>
              <a:t>қызметін</a:t>
            </a:r>
            <a:r>
              <a:rPr lang="ru-RU" dirty="0"/>
              <a:t> </a:t>
            </a:r>
            <a:r>
              <a:rPr lang="ru-RU" dirty="0" err="1"/>
              <a:t>жалғастыру</a:t>
            </a:r>
            <a:r>
              <a:rPr lang="ru-RU" dirty="0"/>
              <a:t> </a:t>
            </a:r>
            <a:r>
              <a:rPr lang="ru-RU" dirty="0" err="1"/>
              <a:t>келешегінің</a:t>
            </a:r>
            <a:r>
              <a:rPr lang="ru-RU" dirty="0"/>
              <a:t> </a:t>
            </a:r>
            <a:r>
              <a:rPr lang="ru-RU" dirty="0" err="1"/>
              <a:t>болуы</a:t>
            </a:r>
            <a:r>
              <a:rPr lang="ru-RU" dirty="0"/>
              <a:t>)</a:t>
            </a:r>
          </a:p>
          <a:p>
            <a:r>
              <a:rPr lang="ru-RU" b="1" dirty="0" err="1"/>
              <a:t>Жобаны</a:t>
            </a:r>
            <a:r>
              <a:rPr lang="ru-RU" b="1" dirty="0"/>
              <a:t> </a:t>
            </a:r>
            <a:r>
              <a:rPr lang="ru-RU" b="1" dirty="0" err="1"/>
              <a:t>орындау</a:t>
            </a:r>
            <a:r>
              <a:rPr lang="ru-RU" b="1" dirty="0"/>
              <a:t> </a:t>
            </a:r>
            <a:r>
              <a:rPr lang="ru-RU" b="1" dirty="0" err="1"/>
              <a:t>жоспарының</a:t>
            </a:r>
            <a:r>
              <a:rPr lang="ru-RU" b="1" dirty="0"/>
              <a:t> </a:t>
            </a:r>
            <a:r>
              <a:rPr lang="ru-RU" b="1" dirty="0" err="1"/>
              <a:t>нақтылығы</a:t>
            </a:r>
            <a:r>
              <a:rPr lang="ru-RU" b="1" dirty="0"/>
              <a:t> мен </a:t>
            </a:r>
            <a:r>
              <a:rPr lang="ru-RU" b="1" dirty="0" err="1"/>
              <a:t>ұтымдылығы</a:t>
            </a:r>
            <a:endParaRPr lang="ru-RU" b="1" dirty="0"/>
          </a:p>
          <a:p>
            <a:pPr marL="82296" indent="0">
              <a:buNone/>
            </a:pPr>
            <a:r>
              <a:rPr lang="ru-RU" dirty="0"/>
              <a:t>( </a:t>
            </a:r>
            <a:r>
              <a:rPr lang="ru-RU" dirty="0" err="1"/>
              <a:t>жобаны</a:t>
            </a:r>
            <a:r>
              <a:rPr lang="ru-RU" dirty="0"/>
              <a:t> </a:t>
            </a:r>
            <a:r>
              <a:rPr lang="ru-RU" dirty="0" err="1"/>
              <a:t>орындау</a:t>
            </a:r>
            <a:r>
              <a:rPr lang="ru-RU" dirty="0"/>
              <a:t> </a:t>
            </a:r>
            <a:r>
              <a:rPr lang="ru-RU" dirty="0" err="1"/>
              <a:t>жөніндегі</a:t>
            </a:r>
            <a:r>
              <a:rPr lang="ru-RU" dirty="0"/>
              <a:t> </a:t>
            </a:r>
            <a:r>
              <a:rPr lang="ru-RU" dirty="0" err="1"/>
              <a:t>іс-шаралар</a:t>
            </a:r>
            <a:r>
              <a:rPr lang="ru-RU" dirty="0"/>
              <a:t> </a:t>
            </a:r>
            <a:r>
              <a:rPr lang="ru-RU" dirty="0" err="1"/>
              <a:t>жоспарының</a:t>
            </a:r>
            <a:r>
              <a:rPr lang="ru-RU" dirty="0"/>
              <a:t> </a:t>
            </a:r>
            <a:r>
              <a:rPr lang="ru-RU" dirty="0" err="1"/>
              <a:t>қисындылығы</a:t>
            </a:r>
            <a:r>
              <a:rPr lang="ru-RU" dirty="0"/>
              <a:t> мен </a:t>
            </a:r>
            <a:r>
              <a:rPr lang="ru-RU" dirty="0" err="1"/>
              <a:t>дәйектілігі</a:t>
            </a:r>
            <a:r>
              <a:rPr lang="ru-RU" dirty="0"/>
              <a:t>, </a:t>
            </a:r>
            <a:r>
              <a:rPr lang="ru-RU" dirty="0" err="1"/>
              <a:t>жобаның</a:t>
            </a:r>
            <a:r>
              <a:rPr lang="ru-RU" dirty="0"/>
              <a:t> </a:t>
            </a:r>
            <a:r>
              <a:rPr lang="ru-RU" dirty="0" err="1"/>
              <a:t>жоспарланған</a:t>
            </a:r>
            <a:r>
              <a:rPr lang="ru-RU" dirty="0"/>
              <a:t> </a:t>
            </a:r>
            <a:r>
              <a:rPr lang="ru-RU" dirty="0" err="1"/>
              <a:t>іс-шараларының</a:t>
            </a:r>
            <a:r>
              <a:rPr lang="ru-RU" dirty="0"/>
              <a:t> </a:t>
            </a:r>
            <a:r>
              <a:rPr lang="ru-RU" dirty="0" err="1"/>
              <a:t>оның</a:t>
            </a:r>
            <a:r>
              <a:rPr lang="ru-RU" dirty="0"/>
              <a:t> </a:t>
            </a:r>
            <a:r>
              <a:rPr lang="ru-RU" dirty="0" err="1"/>
              <a:t>мақсаттары</a:t>
            </a:r>
            <a:r>
              <a:rPr lang="ru-RU" dirty="0"/>
              <a:t> мен </a:t>
            </a:r>
            <a:r>
              <a:rPr lang="ru-RU" dirty="0" err="1"/>
              <a:t>міндеттеріне</a:t>
            </a:r>
            <a:r>
              <a:rPr lang="ru-RU" dirty="0"/>
              <a:t> </a:t>
            </a:r>
            <a:r>
              <a:rPr lang="ru-RU" dirty="0" err="1"/>
              <a:t>сәйкестігі</a:t>
            </a:r>
            <a:r>
              <a:rPr lang="ru-RU" dirty="0"/>
              <a:t>)</a:t>
            </a:r>
          </a:p>
          <a:p>
            <a:r>
              <a:rPr lang="ru-RU" b="1" dirty="0" err="1"/>
              <a:t>Бюджеттің</a:t>
            </a:r>
            <a:r>
              <a:rPr lang="ru-RU" b="1" dirty="0"/>
              <a:t> </a:t>
            </a:r>
            <a:r>
              <a:rPr lang="ru-RU" b="1" dirty="0" err="1"/>
              <a:t>орындылығы</a:t>
            </a:r>
            <a:r>
              <a:rPr lang="ru-RU" b="1" dirty="0"/>
              <a:t> мен </a:t>
            </a:r>
            <a:r>
              <a:rPr lang="ru-RU" b="1" dirty="0" err="1"/>
              <a:t>негізділігі</a:t>
            </a:r>
            <a:r>
              <a:rPr lang="ru-RU" b="1" dirty="0"/>
              <a:t> </a:t>
            </a:r>
          </a:p>
          <a:p>
            <a:pPr marL="82296" indent="0">
              <a:buNone/>
            </a:pPr>
            <a:r>
              <a:rPr lang="ru-RU" dirty="0"/>
              <a:t>(</a:t>
            </a:r>
            <a:r>
              <a:rPr lang="ru-RU" dirty="0" err="1"/>
              <a:t>бюджеттің</a:t>
            </a:r>
            <a:r>
              <a:rPr lang="ru-RU" dirty="0"/>
              <a:t> </a:t>
            </a:r>
            <a:r>
              <a:rPr lang="ru-RU" dirty="0" err="1"/>
              <a:t>жоспарланатын</a:t>
            </a:r>
            <a:r>
              <a:rPr lang="ru-RU" dirty="0"/>
              <a:t> </a:t>
            </a:r>
            <a:r>
              <a:rPr lang="ru-RU" dirty="0" err="1"/>
              <a:t>баптарының</a:t>
            </a:r>
            <a:r>
              <a:rPr lang="ru-RU" dirty="0"/>
              <a:t> </a:t>
            </a:r>
            <a:r>
              <a:rPr lang="ru-RU" dirty="0" err="1"/>
              <a:t>жоба</a:t>
            </a:r>
            <a:r>
              <a:rPr lang="ru-RU" dirty="0"/>
              <a:t> </a:t>
            </a:r>
            <a:r>
              <a:rPr lang="ru-RU" dirty="0" err="1"/>
              <a:t>бойынша</a:t>
            </a:r>
            <a:r>
              <a:rPr lang="ru-RU" dirty="0"/>
              <a:t> </a:t>
            </a:r>
            <a:r>
              <a:rPr lang="ru-RU" dirty="0" err="1"/>
              <a:t>болжанатын</a:t>
            </a:r>
            <a:r>
              <a:rPr lang="ru-RU" dirty="0"/>
              <a:t> </a:t>
            </a:r>
            <a:r>
              <a:rPr lang="ru-RU" dirty="0" err="1"/>
              <a:t>қызметке</a:t>
            </a:r>
            <a:r>
              <a:rPr lang="ru-RU" dirty="0"/>
              <a:t> </a:t>
            </a:r>
            <a:r>
              <a:rPr lang="ru-RU" dirty="0" err="1"/>
              <a:t>сәйкестігі</a:t>
            </a:r>
            <a:r>
              <a:rPr lang="ru-RU" dirty="0"/>
              <a:t>)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742932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err="1">
                <a:solidFill>
                  <a:schemeClr val="tx1"/>
                </a:solidFill>
              </a:rPr>
              <a:t>Өтінімге</a:t>
            </a:r>
            <a:r>
              <a:rPr lang="ru-RU" b="1" dirty="0">
                <a:solidFill>
                  <a:schemeClr val="tx1"/>
                </a:solidFill>
              </a:rPr>
              <a:t> </a:t>
            </a:r>
            <a:r>
              <a:rPr lang="ru-RU" b="1" dirty="0" err="1">
                <a:solidFill>
                  <a:schemeClr val="tx1"/>
                </a:solidFill>
              </a:rPr>
              <a:t>қоса</a:t>
            </a:r>
            <a:r>
              <a:rPr lang="ru-RU" b="1" dirty="0">
                <a:solidFill>
                  <a:schemeClr val="tx1"/>
                </a:solidFill>
              </a:rPr>
              <a:t> </a:t>
            </a:r>
            <a:r>
              <a:rPr lang="ru-RU" b="1" dirty="0" err="1">
                <a:solidFill>
                  <a:schemeClr val="tx1"/>
                </a:solidFill>
              </a:rPr>
              <a:t>беріле</a:t>
            </a:r>
            <a:r>
              <a:rPr lang="kk-KZ" b="1" dirty="0">
                <a:solidFill>
                  <a:schemeClr val="tx1"/>
                </a:solidFill>
              </a:rPr>
              <a:t>тін құжаттар</a:t>
            </a:r>
            <a:r>
              <a:rPr lang="ru-RU" b="1" dirty="0">
                <a:solidFill>
                  <a:schemeClr val="tx1"/>
                </a:solidFill>
              </a:rPr>
              <a:t>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indent="450215">
              <a:lnSpc>
                <a:spcPct val="107000"/>
              </a:lnSpc>
              <a:spcAft>
                <a:spcPts val="0"/>
              </a:spcAft>
            </a:pPr>
            <a:r>
              <a:rPr lang="ru-RU" dirty="0">
                <a:latin typeface="Times New Roman"/>
                <a:ea typeface="Calibri"/>
                <a:cs typeface="Times New Roman"/>
              </a:rPr>
              <a:t>1) </a:t>
            </a:r>
            <a:r>
              <a:rPr lang="ru-RU" b="1" dirty="0" err="1">
                <a:latin typeface="Times New Roman"/>
                <a:ea typeface="Calibri"/>
                <a:cs typeface="Times New Roman"/>
              </a:rPr>
              <a:t>Өтінімге</a:t>
            </a:r>
            <a:r>
              <a:rPr lang="ru-RU" b="1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b="1" dirty="0" err="1">
                <a:latin typeface="Times New Roman"/>
                <a:ea typeface="Calibri"/>
                <a:cs typeface="Times New Roman"/>
              </a:rPr>
              <a:t>міндетті</a:t>
            </a:r>
            <a:r>
              <a:rPr lang="ru-RU" b="1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b="1" dirty="0" err="1">
                <a:latin typeface="Times New Roman"/>
                <a:ea typeface="Calibri"/>
                <a:cs typeface="Times New Roman"/>
              </a:rPr>
              <a:t>түрде</a:t>
            </a:r>
            <a:r>
              <a:rPr lang="ru-RU" b="1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b="1" dirty="0" err="1">
                <a:latin typeface="Times New Roman"/>
                <a:ea typeface="Calibri"/>
                <a:cs typeface="Times New Roman"/>
              </a:rPr>
              <a:t>қоса</a:t>
            </a:r>
            <a:r>
              <a:rPr lang="ru-RU" b="1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b="1" dirty="0" err="1">
                <a:latin typeface="Times New Roman"/>
                <a:ea typeface="Calibri"/>
                <a:cs typeface="Times New Roman"/>
              </a:rPr>
              <a:t>берілуі</a:t>
            </a:r>
            <a:r>
              <a:rPr lang="ru-RU" b="1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b="1" dirty="0" err="1">
                <a:latin typeface="Times New Roman"/>
                <a:ea typeface="Calibri"/>
                <a:cs typeface="Times New Roman"/>
              </a:rPr>
              <a:t>тиіс</a:t>
            </a:r>
            <a:r>
              <a:rPr lang="ru-RU" b="1" dirty="0">
                <a:latin typeface="Times New Roman"/>
                <a:ea typeface="Calibri"/>
                <a:cs typeface="Times New Roman"/>
              </a:rPr>
              <a:t>:</a:t>
            </a:r>
            <a:endParaRPr lang="ru-RU" sz="2800" dirty="0">
              <a:latin typeface="Calibri"/>
              <a:ea typeface="Calibri"/>
              <a:cs typeface="Times New Roman"/>
            </a:endParaRPr>
          </a:p>
          <a:p>
            <a:pPr indent="450215">
              <a:lnSpc>
                <a:spcPct val="107000"/>
              </a:lnSpc>
              <a:spcAft>
                <a:spcPts val="0"/>
              </a:spcAft>
            </a:pPr>
            <a:r>
              <a:rPr lang="ru-RU" dirty="0">
                <a:latin typeface="Times New Roman"/>
                <a:ea typeface="Calibri"/>
                <a:cs typeface="Times New Roman"/>
              </a:rPr>
              <a:t>1) </a:t>
            </a:r>
            <a:r>
              <a:rPr lang="ru-RU" dirty="0" err="1">
                <a:latin typeface="Times New Roman"/>
                <a:ea typeface="Calibri"/>
                <a:cs typeface="Times New Roman"/>
              </a:rPr>
              <a:t>өтініш</a:t>
            </a:r>
            <a:r>
              <a:rPr lang="ru-RU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dirty="0" err="1">
                <a:latin typeface="Times New Roman"/>
                <a:ea typeface="Calibri"/>
                <a:cs typeface="Times New Roman"/>
              </a:rPr>
              <a:t>берушінің</a:t>
            </a:r>
            <a:r>
              <a:rPr lang="ru-RU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dirty="0" err="1">
                <a:latin typeface="Times New Roman"/>
                <a:ea typeface="Calibri"/>
                <a:cs typeface="Times New Roman"/>
              </a:rPr>
              <a:t>жеке</a:t>
            </a:r>
            <a:r>
              <a:rPr lang="ru-RU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dirty="0" err="1">
                <a:latin typeface="Times New Roman"/>
                <a:ea typeface="Calibri"/>
                <a:cs typeface="Times New Roman"/>
              </a:rPr>
              <a:t>куәлігінің</a:t>
            </a:r>
            <a:r>
              <a:rPr lang="ru-RU" dirty="0">
                <a:latin typeface="Times New Roman"/>
                <a:ea typeface="Calibri"/>
                <a:cs typeface="Times New Roman"/>
              </a:rPr>
              <a:t>/</a:t>
            </a:r>
            <a:r>
              <a:rPr lang="ru-RU" dirty="0" err="1">
                <a:latin typeface="Times New Roman"/>
                <a:ea typeface="Calibri"/>
                <a:cs typeface="Times New Roman"/>
              </a:rPr>
              <a:t>паспортының</a:t>
            </a:r>
            <a:r>
              <a:rPr lang="ru-RU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dirty="0" err="1">
                <a:latin typeface="Times New Roman"/>
                <a:ea typeface="Calibri"/>
                <a:cs typeface="Times New Roman"/>
              </a:rPr>
              <a:t>екі</a:t>
            </a:r>
            <a:r>
              <a:rPr lang="ru-RU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dirty="0" err="1">
                <a:latin typeface="Times New Roman"/>
                <a:ea typeface="Calibri"/>
                <a:cs typeface="Times New Roman"/>
              </a:rPr>
              <a:t>жақтан</a:t>
            </a:r>
            <a:r>
              <a:rPr lang="ru-RU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dirty="0" err="1">
                <a:latin typeface="Times New Roman"/>
                <a:ea typeface="Calibri"/>
                <a:cs typeface="Times New Roman"/>
              </a:rPr>
              <a:t>сканерленген</a:t>
            </a:r>
            <a:r>
              <a:rPr lang="ru-RU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dirty="0" err="1">
                <a:latin typeface="Times New Roman"/>
                <a:ea typeface="Calibri"/>
                <a:cs typeface="Times New Roman"/>
              </a:rPr>
              <a:t>нұсқасы</a:t>
            </a:r>
            <a:r>
              <a:rPr lang="ru-RU" dirty="0">
                <a:latin typeface="Times New Roman"/>
                <a:ea typeface="Calibri"/>
                <a:cs typeface="Times New Roman"/>
              </a:rPr>
              <a:t>;</a:t>
            </a:r>
            <a:endParaRPr lang="ru-RU" sz="2800" dirty="0">
              <a:latin typeface="Calibri"/>
              <a:ea typeface="Calibri"/>
              <a:cs typeface="Times New Roman"/>
            </a:endParaRPr>
          </a:p>
          <a:p>
            <a:pPr indent="450215">
              <a:lnSpc>
                <a:spcPct val="107000"/>
              </a:lnSpc>
              <a:spcAft>
                <a:spcPts val="0"/>
              </a:spcAft>
            </a:pPr>
            <a:r>
              <a:rPr lang="ru-RU" dirty="0">
                <a:latin typeface="Times New Roman"/>
                <a:ea typeface="Calibri"/>
                <a:cs typeface="Times New Roman"/>
              </a:rPr>
              <a:t>2) </a:t>
            </a:r>
            <a:r>
              <a:rPr lang="ru-RU" dirty="0" err="1">
                <a:latin typeface="Times New Roman"/>
                <a:ea typeface="Calibri"/>
                <a:cs typeface="Times New Roman"/>
              </a:rPr>
              <a:t>өтініш</a:t>
            </a:r>
            <a:r>
              <a:rPr lang="ru-RU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dirty="0" err="1">
                <a:latin typeface="Times New Roman"/>
                <a:ea typeface="Calibri"/>
                <a:cs typeface="Times New Roman"/>
              </a:rPr>
              <a:t>берушінің</a:t>
            </a:r>
            <a:r>
              <a:rPr lang="ru-RU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dirty="0" err="1">
                <a:latin typeface="Times New Roman"/>
                <a:ea typeface="Calibri"/>
                <a:cs typeface="Times New Roman"/>
              </a:rPr>
              <a:t>тұрғылықты</a:t>
            </a:r>
            <a:r>
              <a:rPr lang="ru-RU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dirty="0" err="1">
                <a:latin typeface="Times New Roman"/>
                <a:ea typeface="Calibri"/>
                <a:cs typeface="Times New Roman"/>
              </a:rPr>
              <a:t>жері</a:t>
            </a:r>
            <a:r>
              <a:rPr lang="ru-RU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dirty="0" err="1">
                <a:latin typeface="Times New Roman"/>
                <a:ea typeface="Calibri"/>
                <a:cs typeface="Times New Roman"/>
              </a:rPr>
              <a:t>бойынша</a:t>
            </a:r>
            <a:r>
              <a:rPr lang="ru-RU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dirty="0" err="1">
                <a:latin typeface="Times New Roman"/>
                <a:ea typeface="Calibri"/>
                <a:cs typeface="Times New Roman"/>
              </a:rPr>
              <a:t>тұрақты</a:t>
            </a:r>
            <a:r>
              <a:rPr lang="ru-RU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dirty="0" err="1">
                <a:latin typeface="Times New Roman"/>
                <a:ea typeface="Calibri"/>
                <a:cs typeface="Times New Roman"/>
              </a:rPr>
              <a:t>және</a:t>
            </a:r>
            <a:r>
              <a:rPr lang="ru-RU" dirty="0">
                <a:latin typeface="Times New Roman"/>
                <a:ea typeface="Calibri"/>
                <a:cs typeface="Times New Roman"/>
              </a:rPr>
              <a:t> (</a:t>
            </a:r>
            <a:r>
              <a:rPr lang="ru-RU" dirty="0" err="1">
                <a:latin typeface="Times New Roman"/>
                <a:ea typeface="Calibri"/>
                <a:cs typeface="Times New Roman"/>
              </a:rPr>
              <a:t>немесе</a:t>
            </a:r>
            <a:r>
              <a:rPr lang="ru-RU" dirty="0">
                <a:latin typeface="Times New Roman"/>
                <a:ea typeface="Calibri"/>
                <a:cs typeface="Times New Roman"/>
              </a:rPr>
              <a:t>) </a:t>
            </a:r>
            <a:r>
              <a:rPr lang="ru-RU" dirty="0" err="1">
                <a:latin typeface="Times New Roman"/>
                <a:ea typeface="Calibri"/>
                <a:cs typeface="Times New Roman"/>
              </a:rPr>
              <a:t>уақытша</a:t>
            </a:r>
            <a:r>
              <a:rPr lang="ru-RU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dirty="0" err="1">
                <a:latin typeface="Times New Roman"/>
                <a:ea typeface="Calibri"/>
                <a:cs typeface="Times New Roman"/>
              </a:rPr>
              <a:t>тіркелгенін</a:t>
            </a:r>
            <a:r>
              <a:rPr lang="ru-RU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dirty="0" err="1">
                <a:latin typeface="Times New Roman"/>
                <a:ea typeface="Calibri"/>
                <a:cs typeface="Times New Roman"/>
              </a:rPr>
              <a:t>растайтын</a:t>
            </a:r>
            <a:r>
              <a:rPr lang="ru-RU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dirty="0" err="1">
                <a:latin typeface="Times New Roman"/>
                <a:ea typeface="Calibri"/>
                <a:cs typeface="Times New Roman"/>
              </a:rPr>
              <a:t>құжат</a:t>
            </a:r>
            <a:r>
              <a:rPr lang="ru-RU" dirty="0">
                <a:latin typeface="Times New Roman"/>
                <a:ea typeface="Calibri"/>
                <a:cs typeface="Times New Roman"/>
              </a:rPr>
              <a:t> (</a:t>
            </a:r>
            <a:r>
              <a:rPr lang="ru-RU" dirty="0" err="1">
                <a:latin typeface="Times New Roman"/>
                <a:ea typeface="Calibri"/>
                <a:cs typeface="Times New Roman"/>
              </a:rPr>
              <a:t>сайттағы</a:t>
            </a:r>
            <a:r>
              <a:rPr lang="ru-RU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dirty="0" err="1">
                <a:latin typeface="Times New Roman"/>
                <a:ea typeface="Calibri"/>
                <a:cs typeface="Times New Roman"/>
              </a:rPr>
              <a:t>жеке</a:t>
            </a:r>
            <a:r>
              <a:rPr lang="ru-RU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dirty="0" err="1">
                <a:latin typeface="Times New Roman"/>
                <a:ea typeface="Calibri"/>
                <a:cs typeface="Times New Roman"/>
              </a:rPr>
              <a:t>кабинеттен</a:t>
            </a:r>
            <a:r>
              <a:rPr lang="ru-RU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dirty="0" err="1">
                <a:latin typeface="Times New Roman"/>
                <a:ea typeface="Calibri"/>
                <a:cs typeface="Times New Roman"/>
              </a:rPr>
              <a:t>анықтама</a:t>
            </a:r>
            <a:r>
              <a:rPr lang="ru-RU" dirty="0">
                <a:latin typeface="Times New Roman"/>
                <a:ea typeface="Calibri"/>
                <a:cs typeface="Times New Roman"/>
              </a:rPr>
              <a:t> www.egov.kz ТАӘ, ЖСН </a:t>
            </a:r>
            <a:r>
              <a:rPr lang="ru-RU" dirty="0" err="1">
                <a:latin typeface="Times New Roman"/>
                <a:ea typeface="Calibri"/>
                <a:cs typeface="Times New Roman"/>
              </a:rPr>
              <a:t>көрсете</a:t>
            </a:r>
            <a:r>
              <a:rPr lang="ru-RU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dirty="0" err="1">
                <a:latin typeface="Times New Roman"/>
                <a:ea typeface="Calibri"/>
                <a:cs typeface="Times New Roman"/>
              </a:rPr>
              <a:t>отырып</a:t>
            </a:r>
            <a:r>
              <a:rPr lang="ru-RU" dirty="0">
                <a:latin typeface="Times New Roman"/>
                <a:ea typeface="Calibri"/>
                <a:cs typeface="Times New Roman"/>
              </a:rPr>
              <a:t>);</a:t>
            </a:r>
            <a:endParaRPr lang="ru-RU" sz="2800" dirty="0">
              <a:latin typeface="Calibri"/>
              <a:ea typeface="Calibri"/>
              <a:cs typeface="Times New Roman"/>
            </a:endParaRPr>
          </a:p>
          <a:p>
            <a:pPr indent="450215">
              <a:lnSpc>
                <a:spcPct val="107000"/>
              </a:lnSpc>
              <a:spcAft>
                <a:spcPts val="0"/>
              </a:spcAft>
            </a:pPr>
            <a:r>
              <a:rPr lang="ru-RU" dirty="0">
                <a:latin typeface="Times New Roman"/>
                <a:ea typeface="Calibri"/>
                <a:cs typeface="Times New Roman"/>
              </a:rPr>
              <a:t>3) </a:t>
            </a:r>
            <a:r>
              <a:rPr lang="ru-RU" dirty="0" err="1">
                <a:latin typeface="Times New Roman"/>
                <a:ea typeface="Calibri"/>
                <a:cs typeface="Times New Roman"/>
              </a:rPr>
              <a:t>өтінім</a:t>
            </a:r>
            <a:r>
              <a:rPr lang="ru-RU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dirty="0" err="1">
                <a:latin typeface="Times New Roman"/>
                <a:ea typeface="Calibri"/>
                <a:cs typeface="Times New Roman"/>
              </a:rPr>
              <a:t>берген</a:t>
            </a:r>
            <a:r>
              <a:rPr lang="ru-RU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dirty="0" err="1">
                <a:latin typeface="Times New Roman"/>
                <a:ea typeface="Calibri"/>
                <a:cs typeface="Times New Roman"/>
              </a:rPr>
              <a:t>сәтте</a:t>
            </a:r>
            <a:r>
              <a:rPr lang="ru-RU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dirty="0" err="1">
                <a:latin typeface="Times New Roman"/>
                <a:ea typeface="Calibri"/>
                <a:cs typeface="Times New Roman"/>
              </a:rPr>
              <a:t>өтініш</a:t>
            </a:r>
            <a:r>
              <a:rPr lang="ru-RU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dirty="0" err="1">
                <a:latin typeface="Times New Roman"/>
                <a:ea typeface="Calibri"/>
                <a:cs typeface="Times New Roman"/>
              </a:rPr>
              <a:t>берушінің</a:t>
            </a:r>
            <a:r>
              <a:rPr lang="ru-RU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dirty="0" err="1">
                <a:latin typeface="Times New Roman"/>
                <a:ea typeface="Calibri"/>
                <a:cs typeface="Times New Roman"/>
              </a:rPr>
              <a:t>уақытша</a:t>
            </a:r>
            <a:r>
              <a:rPr lang="ru-RU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dirty="0" err="1">
                <a:latin typeface="Times New Roman"/>
                <a:ea typeface="Calibri"/>
                <a:cs typeface="Times New Roman"/>
              </a:rPr>
              <a:t>орналастырылмаған</a:t>
            </a:r>
            <a:r>
              <a:rPr lang="ru-RU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dirty="0" err="1">
                <a:latin typeface="Times New Roman"/>
                <a:ea typeface="Calibri"/>
                <a:cs typeface="Times New Roman"/>
              </a:rPr>
              <a:t>жастар</a:t>
            </a:r>
            <a:r>
              <a:rPr lang="ru-RU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dirty="0" err="1">
                <a:latin typeface="Times New Roman"/>
                <a:ea typeface="Calibri"/>
                <a:cs typeface="Times New Roman"/>
              </a:rPr>
              <a:t>мәртебесінде</a:t>
            </a:r>
            <a:r>
              <a:rPr lang="ru-RU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dirty="0" err="1">
                <a:latin typeface="Times New Roman"/>
                <a:ea typeface="Calibri"/>
                <a:cs typeface="Times New Roman"/>
              </a:rPr>
              <a:t>болғанын</a:t>
            </a:r>
            <a:r>
              <a:rPr lang="ru-RU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dirty="0" err="1">
                <a:latin typeface="Times New Roman"/>
                <a:ea typeface="Calibri"/>
                <a:cs typeface="Times New Roman"/>
              </a:rPr>
              <a:t>растайтын</a:t>
            </a:r>
            <a:r>
              <a:rPr lang="ru-RU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dirty="0" err="1">
                <a:latin typeface="Times New Roman"/>
                <a:ea typeface="Calibri"/>
                <a:cs typeface="Times New Roman"/>
              </a:rPr>
              <a:t>құжаттар</a:t>
            </a:r>
            <a:r>
              <a:rPr lang="ru-RU" dirty="0">
                <a:latin typeface="Times New Roman"/>
                <a:ea typeface="Calibri"/>
                <a:cs typeface="Times New Roman"/>
              </a:rPr>
              <a:t> (</a:t>
            </a:r>
            <a:r>
              <a:rPr lang="ru-RU" dirty="0" err="1">
                <a:latin typeface="Times New Roman"/>
                <a:ea typeface="Calibri"/>
                <a:cs typeface="Times New Roman"/>
              </a:rPr>
              <a:t>Қазақстан</a:t>
            </a:r>
            <a:r>
              <a:rPr lang="ru-RU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dirty="0" err="1">
                <a:latin typeface="Times New Roman"/>
                <a:ea typeface="Calibri"/>
                <a:cs typeface="Times New Roman"/>
              </a:rPr>
              <a:t>Республикасының</a:t>
            </a:r>
            <a:r>
              <a:rPr lang="ru-RU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dirty="0" err="1">
                <a:latin typeface="Times New Roman"/>
                <a:ea typeface="Calibri"/>
                <a:cs typeface="Times New Roman"/>
              </a:rPr>
              <a:t>Электрондық</a:t>
            </a:r>
            <a:r>
              <a:rPr lang="ru-RU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dirty="0" err="1">
                <a:latin typeface="Times New Roman"/>
                <a:ea typeface="Calibri"/>
                <a:cs typeface="Times New Roman"/>
              </a:rPr>
              <a:t>үкімет</a:t>
            </a:r>
            <a:r>
              <a:rPr lang="ru-RU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dirty="0" err="1">
                <a:latin typeface="Times New Roman"/>
                <a:ea typeface="Calibri"/>
                <a:cs typeface="Times New Roman"/>
              </a:rPr>
              <a:t>порталынан</a:t>
            </a:r>
            <a:r>
              <a:rPr lang="ru-RU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dirty="0" err="1">
                <a:latin typeface="Times New Roman"/>
                <a:ea typeface="Calibri"/>
                <a:cs typeface="Times New Roman"/>
              </a:rPr>
              <a:t>анықтама</a:t>
            </a:r>
            <a:r>
              <a:rPr lang="ru-RU" dirty="0">
                <a:latin typeface="Times New Roman"/>
                <a:ea typeface="Calibri"/>
                <a:cs typeface="Times New Roman"/>
              </a:rPr>
              <a:t> – www.egov.kz)</a:t>
            </a:r>
            <a:endParaRPr lang="ru-RU" sz="2800" dirty="0">
              <a:latin typeface="Calibri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72929209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259</TotalTime>
  <Words>963</Words>
  <Application>Microsoft Office PowerPoint</Application>
  <PresentationFormat>Экран (4:3)</PresentationFormat>
  <Paragraphs>81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20" baseType="lpstr">
      <vt:lpstr>Arial</vt:lpstr>
      <vt:lpstr>Calibri</vt:lpstr>
      <vt:lpstr>Corbel</vt:lpstr>
      <vt:lpstr>Gill Sans MT</vt:lpstr>
      <vt:lpstr>Times New Roman</vt:lpstr>
      <vt:lpstr>Verdana</vt:lpstr>
      <vt:lpstr>Wingdings 2</vt:lpstr>
      <vt:lpstr>Солнцестояние</vt:lpstr>
      <vt:lpstr>«ZHAS PROJECT» шағын гранттар конкурсы</vt:lpstr>
      <vt:lpstr>2. КОНКУРС ҚАТЫСУШЫЛАРЫНА ҚОЙЫЛАТЫН ТАЛАПТАР</vt:lpstr>
      <vt:lpstr>  ӘЛЕУМЕТТІК ЖОБАЛАРҒА ҚОЙЫЛАТЫН ТАЛАПТАР  </vt:lpstr>
      <vt:lpstr>Презентация PowerPoint</vt:lpstr>
      <vt:lpstr>КОНКУРСТЫ ӨТКІЗУ ТӘРТІБІ</vt:lpstr>
      <vt:lpstr>КОНКУРСҚА ҚАТЫСУҒА ӨТІНІМДЕРДІ ҚАБЫЛДАУ</vt:lpstr>
      <vt:lpstr>ЖОБАЛАРДЫ КОНКУРСТЫҚ ІРІКТЕУ ЖӘНЕ ЖЕҢІМПАЗДАРДЫ АНЫҚТАУ</vt:lpstr>
      <vt:lpstr>Комиссия мүшелері жобаларды келесі өлшемшарттар бойынша бағалайды. </vt:lpstr>
      <vt:lpstr>Өтінімге қоса берілетін құжаттар:</vt:lpstr>
      <vt:lpstr>Шағын гранттар конкурсына қатысуға  САУАЛНАМА АНКЕТАСЫ </vt:lpstr>
      <vt:lpstr> Шағын гранттар конкурсына қатысу  ЖОБАЛЫҚ ӨТІНІШТІҢ НЫСАНЫ </vt:lpstr>
      <vt:lpstr>Call Center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«ZHAS PROJECT» шағын гранттар конкурсы</dc:title>
  <dc:creator>Lenovo</dc:creator>
  <cp:lastModifiedBy>npo2021@mail.ru</cp:lastModifiedBy>
  <cp:revision>23</cp:revision>
  <cp:lastPrinted>2023-10-06T09:56:15Z</cp:lastPrinted>
  <dcterms:created xsi:type="dcterms:W3CDTF">2023-10-05T11:00:26Z</dcterms:created>
  <dcterms:modified xsi:type="dcterms:W3CDTF">2024-02-20T07:04:37Z</dcterms:modified>
</cp:coreProperties>
</file>