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«ZHAS PROJECT» </a:t>
            </a:r>
            <a:r>
              <a:rPr lang="ru-RU" b="1" dirty="0" err="1">
                <a:solidFill>
                  <a:schemeClr val="tx1"/>
                </a:solidFill>
              </a:rPr>
              <a:t>шағын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гранттар</a:t>
            </a:r>
            <a:r>
              <a:rPr lang="ru-RU" b="1" dirty="0">
                <a:solidFill>
                  <a:schemeClr val="tx1"/>
                </a:solidFill>
              </a:rPr>
              <a:t> конкурсы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7406640" cy="4176464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chemeClr val="tx1"/>
                </a:solidFill>
              </a:rPr>
              <a:t>Мақсаты</a:t>
            </a:r>
            <a:r>
              <a:rPr lang="ru-RU" dirty="0">
                <a:solidFill>
                  <a:schemeClr val="tx1"/>
                </a:solidFill>
              </a:rPr>
              <a:t> - "</a:t>
            </a:r>
            <a:r>
              <a:rPr lang="ru-RU" dirty="0" err="1">
                <a:solidFill>
                  <a:schemeClr val="tx1"/>
                </a:solidFill>
              </a:rPr>
              <a:t>Жетісу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және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Шығыс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Қазақстан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облыстарында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гранттар</a:t>
            </a:r>
            <a:r>
              <a:rPr lang="ru-RU" dirty="0">
                <a:solidFill>
                  <a:schemeClr val="tx1"/>
                </a:solidFill>
              </a:rPr>
              <a:t> беру </a:t>
            </a:r>
            <a:r>
              <a:rPr lang="ru-RU" dirty="0" err="1">
                <a:solidFill>
                  <a:schemeClr val="tx1"/>
                </a:solidFill>
              </a:rPr>
              <a:t>рәсімдерінің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барынша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ашықтығын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қамтамасыз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ете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отырып</a:t>
            </a:r>
            <a:r>
              <a:rPr lang="ru-RU" dirty="0">
                <a:solidFill>
                  <a:schemeClr val="tx1"/>
                </a:solidFill>
              </a:rPr>
              <a:t>," </a:t>
            </a:r>
            <a:r>
              <a:rPr lang="en-US" dirty="0">
                <a:solidFill>
                  <a:schemeClr val="tx1"/>
                </a:solidFill>
              </a:rPr>
              <a:t>ZHAS PROJECT"</a:t>
            </a:r>
            <a:r>
              <a:rPr lang="ru-RU" dirty="0" err="1">
                <a:solidFill>
                  <a:schemeClr val="tx1"/>
                </a:solidFill>
              </a:rPr>
              <a:t>жастар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корпусын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дамыту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жөніндегі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жобаны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іске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асыру</a:t>
            </a:r>
            <a:r>
              <a:rPr lang="ru-RU" dirty="0">
                <a:solidFill>
                  <a:schemeClr val="tx1"/>
                </a:solidFill>
              </a:rPr>
              <a:t>".</a:t>
            </a:r>
          </a:p>
          <a:p>
            <a:r>
              <a:rPr lang="ru-RU" b="1" dirty="0" err="1">
                <a:solidFill>
                  <a:schemeClr val="tx1"/>
                </a:solidFill>
              </a:rPr>
              <a:t>Шағын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гранттардың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жалпы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сомасы</a:t>
            </a:r>
            <a:r>
              <a:rPr lang="ru-RU" b="1" dirty="0">
                <a:solidFill>
                  <a:schemeClr val="tx1"/>
                </a:solidFill>
              </a:rPr>
              <a:t> 28 млн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теңгені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құрайды</a:t>
            </a:r>
            <a:r>
              <a:rPr lang="ru-RU" dirty="0">
                <a:solidFill>
                  <a:schemeClr val="tx1"/>
                </a:solidFill>
              </a:rPr>
              <a:t>. Конкурс </a:t>
            </a:r>
            <a:r>
              <a:rPr lang="ru-RU" dirty="0" err="1">
                <a:solidFill>
                  <a:schemeClr val="tx1"/>
                </a:solidFill>
              </a:rPr>
              <a:t>аясында</a:t>
            </a:r>
            <a:r>
              <a:rPr lang="ru-RU" dirty="0">
                <a:solidFill>
                  <a:schemeClr val="tx1"/>
                </a:solidFill>
              </a:rPr>
              <a:t> 28 </a:t>
            </a:r>
            <a:r>
              <a:rPr lang="ru-RU" dirty="0" err="1">
                <a:solidFill>
                  <a:schemeClr val="tx1"/>
                </a:solidFill>
              </a:rPr>
              <a:t>жеңімпаз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анықталады</a:t>
            </a:r>
            <a:r>
              <a:rPr lang="ru-RU" dirty="0">
                <a:solidFill>
                  <a:schemeClr val="tx1"/>
                </a:solidFill>
              </a:rPr>
              <a:t> (14 - </a:t>
            </a:r>
            <a:r>
              <a:rPr lang="ru-RU" dirty="0" err="1">
                <a:solidFill>
                  <a:schemeClr val="tx1"/>
                </a:solidFill>
              </a:rPr>
              <a:t>Жетісу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облысынан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және</a:t>
            </a:r>
            <a:r>
              <a:rPr lang="ru-RU" dirty="0">
                <a:solidFill>
                  <a:schemeClr val="tx1"/>
                </a:solidFill>
              </a:rPr>
              <a:t> 14-Шығыс </a:t>
            </a:r>
            <a:r>
              <a:rPr lang="ru-RU" dirty="0" err="1">
                <a:solidFill>
                  <a:schemeClr val="tx1"/>
                </a:solidFill>
              </a:rPr>
              <a:t>Қазақстан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облысынан</a:t>
            </a:r>
            <a:r>
              <a:rPr lang="ru-RU" dirty="0">
                <a:solidFill>
                  <a:schemeClr val="tx1"/>
                </a:solidFill>
              </a:rPr>
              <a:t>), </a:t>
            </a:r>
            <a:r>
              <a:rPr lang="ru-RU" dirty="0" err="1">
                <a:solidFill>
                  <a:schemeClr val="tx1"/>
                </a:solidFill>
              </a:rPr>
              <a:t>олар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1 000 000 </a:t>
            </a:r>
            <a:r>
              <a:rPr lang="ru-RU" dirty="0" err="1">
                <a:solidFill>
                  <a:schemeClr val="tx1"/>
                </a:solidFill>
              </a:rPr>
              <a:t>теңгеге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дейінгі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сомаға</a:t>
            </a:r>
            <a:r>
              <a:rPr lang="ru-RU" dirty="0">
                <a:solidFill>
                  <a:schemeClr val="tx1"/>
                </a:solidFill>
              </a:rPr>
              <a:t> грант </a:t>
            </a:r>
            <a:r>
              <a:rPr lang="ru-RU" dirty="0" err="1">
                <a:solidFill>
                  <a:schemeClr val="tx1"/>
                </a:solidFill>
              </a:rPr>
              <a:t>алады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22529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err="1">
                <a:solidFill>
                  <a:schemeClr val="tx1"/>
                </a:solidFill>
              </a:rPr>
              <a:t>Шағын</a:t>
            </a:r>
            <a:r>
              <a:rPr lang="ru-RU" sz="2700" b="1" dirty="0">
                <a:solidFill>
                  <a:schemeClr val="tx1"/>
                </a:solidFill>
              </a:rPr>
              <a:t> </a:t>
            </a:r>
            <a:r>
              <a:rPr lang="ru-RU" sz="2700" b="1" dirty="0" err="1">
                <a:solidFill>
                  <a:schemeClr val="tx1"/>
                </a:solidFill>
              </a:rPr>
              <a:t>гранттар</a:t>
            </a:r>
            <a:r>
              <a:rPr lang="ru-RU" sz="2700" b="1" dirty="0">
                <a:solidFill>
                  <a:schemeClr val="tx1"/>
                </a:solidFill>
              </a:rPr>
              <a:t> </a:t>
            </a:r>
            <a:r>
              <a:rPr lang="ru-RU" sz="2700" b="1" dirty="0" err="1">
                <a:solidFill>
                  <a:schemeClr val="tx1"/>
                </a:solidFill>
              </a:rPr>
              <a:t>конкурсына</a:t>
            </a:r>
            <a:r>
              <a:rPr lang="ru-RU" sz="2700" b="1" dirty="0">
                <a:solidFill>
                  <a:schemeClr val="tx1"/>
                </a:solidFill>
              </a:rPr>
              <a:t> </a:t>
            </a:r>
            <a:r>
              <a:rPr lang="ru-RU" sz="2700" b="1" dirty="0" err="1">
                <a:solidFill>
                  <a:schemeClr val="tx1"/>
                </a:solidFill>
              </a:rPr>
              <a:t>қатысуға</a:t>
            </a:r>
            <a:r>
              <a:rPr lang="ru-RU" sz="2700" b="1" dirty="0">
                <a:solidFill>
                  <a:schemeClr val="tx1"/>
                </a:solidFill>
              </a:rPr>
              <a:t> </a:t>
            </a:r>
            <a:br>
              <a:rPr lang="ru-RU" sz="2700" b="1" dirty="0">
                <a:solidFill>
                  <a:schemeClr val="tx1"/>
                </a:solidFill>
              </a:rPr>
            </a:br>
            <a:r>
              <a:rPr lang="ru-RU" sz="2700" b="1" dirty="0">
                <a:solidFill>
                  <a:schemeClr val="tx1"/>
                </a:solidFill>
              </a:rPr>
              <a:t>САУАЛНАМА АНКЕТАСЫ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908720"/>
            <a:ext cx="3632345" cy="52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5524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600" b="1" dirty="0" err="1">
                <a:solidFill>
                  <a:schemeClr val="tx1"/>
                </a:solidFill>
              </a:rPr>
              <a:t>Шағын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гранттар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конкурсына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қатысу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>ЖОБАЛЫҚ ӨТІНІШТІҢ НЫСАНЫ</a:t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268760"/>
            <a:ext cx="3209377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50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Call Center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Arial" pitchFamily="34" charset="0"/>
                <a:cs typeface="Arial" pitchFamily="34" charset="0"/>
              </a:rPr>
              <a:t>8-701-181-11-79</a:t>
            </a:r>
            <a:endParaRPr lang="ru-RU" sz="6000" dirty="0">
              <a:latin typeface="Arial" pitchFamily="34" charset="0"/>
              <a:cs typeface="Arial" pitchFamily="34" charset="0"/>
            </a:endParaRPr>
          </a:p>
          <a:p>
            <a:r>
              <a:rPr lang="ru-RU" sz="6000" dirty="0">
                <a:latin typeface="Arial" pitchFamily="34" charset="0"/>
                <a:cs typeface="Arial" pitchFamily="34" charset="0"/>
              </a:rPr>
              <a:t>Сайт</a:t>
            </a:r>
          </a:p>
          <a:p>
            <a:r>
              <a:rPr lang="en-US" sz="6000" dirty="0">
                <a:latin typeface="Arial" pitchFamily="34" charset="0"/>
                <a:cs typeface="Arial" pitchFamily="34" charset="0"/>
              </a:rPr>
              <a:t>http://zhasproject-zhetysu-vko.kz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38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2. </a:t>
            </a:r>
            <a:r>
              <a:rPr lang="ru-RU" sz="3600" b="1" dirty="0">
                <a:solidFill>
                  <a:schemeClr val="tx1"/>
                </a:solidFill>
              </a:rPr>
              <a:t>КОНКУРС ҚАТЫСУШЫЛАРЫНА ҚОЙЫЛАТЫН ТАЛАПТАР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ru-RU" dirty="0" err="1"/>
              <a:t>Конкурсқа</a:t>
            </a:r>
            <a:r>
              <a:rPr lang="ru-RU" dirty="0"/>
              <a:t> </a:t>
            </a:r>
            <a:r>
              <a:rPr lang="ru-RU" dirty="0" err="1"/>
              <a:t>қатысу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өтініш</a:t>
            </a:r>
            <a:r>
              <a:rPr lang="ru-RU" dirty="0"/>
              <a:t> </a:t>
            </a:r>
            <a:r>
              <a:rPr lang="ru-RU" dirty="0" err="1"/>
              <a:t>берушілер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көрсетілген</a:t>
            </a:r>
            <a:r>
              <a:rPr lang="ru-RU" dirty="0"/>
              <a:t> </a:t>
            </a:r>
            <a:r>
              <a:rPr lang="ru-RU" dirty="0" err="1"/>
              <a:t>өлшемшарттарға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келуі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:</a:t>
            </a:r>
          </a:p>
          <a:p>
            <a:pPr marL="82296" indent="0">
              <a:buNone/>
            </a:pPr>
            <a:r>
              <a:rPr lang="ru-RU" dirty="0"/>
              <a:t>- 1) </a:t>
            </a:r>
            <a:r>
              <a:rPr lang="ru-RU" dirty="0" err="1"/>
              <a:t>өтініш</a:t>
            </a:r>
            <a:r>
              <a:rPr lang="ru-RU" dirty="0"/>
              <a:t> </a:t>
            </a:r>
            <a:r>
              <a:rPr lang="ru-RU" dirty="0" err="1"/>
              <a:t>беруші</a:t>
            </a:r>
            <a:r>
              <a:rPr lang="ru-RU" dirty="0"/>
              <a:t>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Республикасының</a:t>
            </a:r>
            <a:r>
              <a:rPr lang="ru-RU" dirty="0"/>
              <a:t> </a:t>
            </a:r>
            <a:r>
              <a:rPr lang="ru-RU" dirty="0" err="1"/>
              <a:t>азаматы</a:t>
            </a:r>
            <a:r>
              <a:rPr lang="ru-RU" dirty="0"/>
              <a:t> </a:t>
            </a:r>
            <a:r>
              <a:rPr lang="ru-RU" dirty="0" err="1"/>
              <a:t>болуға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;</a:t>
            </a:r>
          </a:p>
          <a:p>
            <a:pPr marL="82296" indent="0">
              <a:buNone/>
            </a:pPr>
            <a:r>
              <a:rPr lang="ru-RU" dirty="0"/>
              <a:t>2) </a:t>
            </a:r>
            <a:r>
              <a:rPr lang="ru-RU" dirty="0" err="1"/>
              <a:t>өтінім</a:t>
            </a:r>
            <a:r>
              <a:rPr lang="ru-RU" dirty="0"/>
              <a:t> </a:t>
            </a:r>
            <a:r>
              <a:rPr lang="ru-RU" dirty="0" err="1"/>
              <a:t>берген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өтініш</a:t>
            </a:r>
            <a:r>
              <a:rPr lang="ru-RU" dirty="0"/>
              <a:t> </a:t>
            </a:r>
            <a:r>
              <a:rPr lang="ru-RU" dirty="0" err="1"/>
              <a:t>берушінің</a:t>
            </a:r>
            <a:r>
              <a:rPr lang="ru-RU" dirty="0"/>
              <a:t> </a:t>
            </a:r>
            <a:r>
              <a:rPr lang="ru-RU" dirty="0" err="1"/>
              <a:t>жасы</a:t>
            </a:r>
            <a:r>
              <a:rPr lang="ru-RU" dirty="0"/>
              <a:t> 18-ден 35 </a:t>
            </a:r>
            <a:r>
              <a:rPr lang="ru-RU" dirty="0" err="1"/>
              <a:t>жасқа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(34 </a:t>
            </a:r>
            <a:r>
              <a:rPr lang="ru-RU" dirty="0" err="1"/>
              <a:t>жасты</a:t>
            </a:r>
            <a:r>
              <a:rPr lang="ru-RU" dirty="0"/>
              <a:t> </a:t>
            </a:r>
            <a:r>
              <a:rPr lang="ru-RU" dirty="0" err="1"/>
              <a:t>қоса</a:t>
            </a:r>
            <a:r>
              <a:rPr lang="ru-RU" dirty="0"/>
              <a:t> </a:t>
            </a:r>
            <a:r>
              <a:rPr lang="ru-RU" dirty="0" err="1"/>
              <a:t>алғанда</a:t>
            </a:r>
            <a:r>
              <a:rPr lang="ru-RU" dirty="0"/>
              <a:t>)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 (ҚР "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жастар</a:t>
            </a:r>
            <a:r>
              <a:rPr lang="ru-RU" dirty="0"/>
              <a:t> </a:t>
            </a:r>
            <a:r>
              <a:rPr lang="ru-RU" dirty="0" err="1"/>
              <a:t>саясаты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" </a:t>
            </a:r>
            <a:r>
              <a:rPr lang="ru-RU" dirty="0" err="1"/>
              <a:t>Заңның</a:t>
            </a:r>
            <a:r>
              <a:rPr lang="ru-RU" dirty="0"/>
              <a:t> 1-бабына </a:t>
            </a:r>
            <a:r>
              <a:rPr lang="ru-RU" dirty="0" err="1"/>
              <a:t>сәйкес</a:t>
            </a:r>
            <a:r>
              <a:rPr lang="ru-RU" dirty="0"/>
              <a:t> 35 </a:t>
            </a:r>
            <a:r>
              <a:rPr lang="ru-RU" dirty="0" err="1"/>
              <a:t>жасқа</a:t>
            </a:r>
            <a:r>
              <a:rPr lang="ru-RU" dirty="0"/>
              <a:t> </a:t>
            </a:r>
            <a:r>
              <a:rPr lang="ru-RU" dirty="0" err="1"/>
              <a:t>толған</a:t>
            </a:r>
            <a:r>
              <a:rPr lang="ru-RU" dirty="0"/>
              <a:t> </a:t>
            </a:r>
            <a:r>
              <a:rPr lang="ru-RU" dirty="0" err="1"/>
              <a:t>қазақстандықтар</a:t>
            </a:r>
            <a:r>
              <a:rPr lang="ru-RU" dirty="0"/>
              <a:t> </a:t>
            </a:r>
            <a:r>
              <a:rPr lang="ru-RU" dirty="0" err="1"/>
              <a:t>жастар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табылмайды</a:t>
            </a:r>
            <a:r>
              <a:rPr lang="ru-RU" dirty="0"/>
              <a:t>);</a:t>
            </a:r>
          </a:p>
          <a:p>
            <a:pPr marL="82296" indent="0">
              <a:buNone/>
            </a:pPr>
            <a:r>
              <a:rPr lang="ru-RU" dirty="0"/>
              <a:t>3) </a:t>
            </a:r>
            <a:r>
              <a:rPr lang="ru-RU" dirty="0" err="1"/>
              <a:t>өтінім</a:t>
            </a:r>
            <a:r>
              <a:rPr lang="ru-RU" dirty="0"/>
              <a:t> </a:t>
            </a:r>
            <a:r>
              <a:rPr lang="ru-RU" dirty="0" err="1"/>
              <a:t>беруші</a:t>
            </a:r>
            <a:r>
              <a:rPr lang="ru-RU" dirty="0"/>
              <a:t> </a:t>
            </a:r>
            <a:r>
              <a:rPr lang="ru-RU" dirty="0" err="1"/>
              <a:t>өтінім</a:t>
            </a:r>
            <a:r>
              <a:rPr lang="ru-RU" dirty="0"/>
              <a:t> </a:t>
            </a:r>
            <a:r>
              <a:rPr lang="ru-RU" dirty="0" err="1"/>
              <a:t>берген</a:t>
            </a:r>
            <a:r>
              <a:rPr lang="ru-RU" dirty="0"/>
              <a:t> </a:t>
            </a:r>
            <a:r>
              <a:rPr lang="ru-RU" dirty="0" err="1"/>
              <a:t>сәтте</a:t>
            </a:r>
            <a:r>
              <a:rPr lang="ru-RU" dirty="0"/>
              <a:t> </a:t>
            </a:r>
            <a:r>
              <a:rPr lang="ru-RU" dirty="0" err="1"/>
              <a:t>өңірдің</a:t>
            </a:r>
            <a:r>
              <a:rPr lang="ru-RU" dirty="0"/>
              <a:t> </a:t>
            </a:r>
            <a:r>
              <a:rPr lang="ru-RU" dirty="0" err="1"/>
              <a:t>аумағында</a:t>
            </a:r>
            <a:r>
              <a:rPr lang="ru-RU" dirty="0"/>
              <a:t> </a:t>
            </a:r>
            <a:r>
              <a:rPr lang="ru-RU" dirty="0" err="1"/>
              <a:t>тұрақты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уақытша</a:t>
            </a:r>
            <a:r>
              <a:rPr lang="ru-RU" dirty="0"/>
              <a:t> </a:t>
            </a:r>
            <a:r>
              <a:rPr lang="ru-RU" dirty="0" err="1"/>
              <a:t>тіркелуі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;</a:t>
            </a:r>
          </a:p>
          <a:p>
            <a:pPr marL="82296" indent="0">
              <a:buNone/>
            </a:pPr>
            <a:r>
              <a:rPr lang="ru-RU" dirty="0"/>
              <a:t>4) </a:t>
            </a:r>
            <a:r>
              <a:rPr lang="ru-RU" dirty="0" err="1"/>
              <a:t>өтінім</a:t>
            </a:r>
            <a:r>
              <a:rPr lang="ru-RU" dirty="0"/>
              <a:t> </a:t>
            </a:r>
            <a:r>
              <a:rPr lang="ru-RU" dirty="0" err="1"/>
              <a:t>беруші</a:t>
            </a:r>
            <a:r>
              <a:rPr lang="ru-RU" dirty="0"/>
              <a:t> </a:t>
            </a:r>
            <a:r>
              <a:rPr lang="ru-RU" dirty="0" err="1"/>
              <a:t>өтінім</a:t>
            </a:r>
            <a:r>
              <a:rPr lang="ru-RU" dirty="0"/>
              <a:t> </a:t>
            </a:r>
            <a:r>
              <a:rPr lang="ru-RU" dirty="0" err="1"/>
              <a:t>берген</a:t>
            </a:r>
            <a:r>
              <a:rPr lang="ru-RU" dirty="0"/>
              <a:t> </a:t>
            </a:r>
            <a:r>
              <a:rPr lang="ru-RU" dirty="0" err="1"/>
              <a:t>сәтте</a:t>
            </a:r>
            <a:r>
              <a:rPr lang="ru-RU" dirty="0"/>
              <a:t> </a:t>
            </a:r>
            <a:r>
              <a:rPr lang="ru-RU" dirty="0" err="1"/>
              <a:t>уақытша</a:t>
            </a:r>
            <a:r>
              <a:rPr lang="ru-RU" dirty="0"/>
              <a:t> </a:t>
            </a:r>
            <a:r>
              <a:rPr lang="ru-RU" dirty="0" err="1"/>
              <a:t>тұрақсыз</a:t>
            </a:r>
            <a:r>
              <a:rPr lang="ru-RU" dirty="0"/>
              <a:t> </a:t>
            </a:r>
            <a:r>
              <a:rPr lang="ru-RU" dirty="0" err="1"/>
              <a:t>жастар</a:t>
            </a:r>
            <a:r>
              <a:rPr lang="ru-RU" dirty="0"/>
              <a:t> (</a:t>
            </a:r>
            <a:r>
              <a:rPr lang="ru-RU" dirty="0" err="1"/>
              <a:t>жұмыспен</a:t>
            </a:r>
            <a:r>
              <a:rPr lang="ru-RU" dirty="0"/>
              <a:t> </a:t>
            </a:r>
            <a:r>
              <a:rPr lang="ru-RU" dirty="0" err="1"/>
              <a:t>қамту</a:t>
            </a:r>
            <a:r>
              <a:rPr lang="ru-RU" dirty="0"/>
              <a:t> </a:t>
            </a:r>
            <a:r>
              <a:rPr lang="ru-RU" dirty="0" err="1"/>
              <a:t>саласынан</a:t>
            </a:r>
            <a:r>
              <a:rPr lang="ru-RU" dirty="0"/>
              <a:t> </a:t>
            </a:r>
            <a:r>
              <a:rPr lang="ru-RU" dirty="0" err="1"/>
              <a:t>тыс</a:t>
            </a:r>
            <a:r>
              <a:rPr lang="ru-RU" dirty="0"/>
              <a:t>) </a:t>
            </a:r>
            <a:r>
              <a:rPr lang="ru-RU" dirty="0" err="1"/>
              <a:t>мәртебесінде</a:t>
            </a:r>
            <a:r>
              <a:rPr lang="ru-RU" dirty="0"/>
              <a:t> </a:t>
            </a:r>
            <a:r>
              <a:rPr lang="ru-RU" dirty="0" err="1"/>
              <a:t>болуға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.</a:t>
            </a:r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r>
              <a:rPr lang="ru-RU" dirty="0"/>
              <a:t>2.3. </a:t>
            </a:r>
            <a:r>
              <a:rPr lang="ru-RU" dirty="0" err="1"/>
              <a:t>Өтінім</a:t>
            </a:r>
            <a:r>
              <a:rPr lang="ru-RU" dirty="0"/>
              <a:t> </a:t>
            </a:r>
            <a:r>
              <a:rPr lang="ru-RU" dirty="0" err="1"/>
              <a:t>беруші</a:t>
            </a:r>
            <a:r>
              <a:rPr lang="ru-RU" dirty="0"/>
              <a:t> </a:t>
            </a:r>
            <a:r>
              <a:rPr lang="ru-RU" dirty="0" err="1"/>
              <a:t>конкурсқа</a:t>
            </a:r>
            <a:r>
              <a:rPr lang="ru-RU" dirty="0"/>
              <a:t> </a:t>
            </a:r>
            <a:r>
              <a:rPr lang="ru-RU" dirty="0" err="1"/>
              <a:t>қатысу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тек 1 (</a:t>
            </a:r>
            <a:r>
              <a:rPr lang="ru-RU" dirty="0" err="1"/>
              <a:t>бір</a:t>
            </a:r>
            <a:r>
              <a:rPr lang="ru-RU" dirty="0"/>
              <a:t>)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жобаны</a:t>
            </a:r>
            <a:r>
              <a:rPr lang="ru-RU" dirty="0"/>
              <a:t> </a:t>
            </a:r>
            <a:r>
              <a:rPr lang="ru-RU" dirty="0" err="1"/>
              <a:t>ұсына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</a:t>
            </a:r>
          </a:p>
          <a:p>
            <a:pPr marL="82296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448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3600" dirty="0"/>
            </a:br>
            <a:br>
              <a:rPr lang="ru-RU" sz="3600" dirty="0"/>
            </a:br>
            <a:r>
              <a:rPr lang="ru-RU" sz="3600" b="1" dirty="0">
                <a:solidFill>
                  <a:schemeClr val="tx1"/>
                </a:solidFill>
              </a:rPr>
              <a:t>ӘЛЕУМЕТТІК ЖОБАЛАРҒА ҚОЙЫЛАТЫН ТАЛАПТАР</a:t>
            </a:r>
            <a:br>
              <a:rPr lang="ru-RU" sz="3600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82296" indent="0">
              <a:buNone/>
            </a:pPr>
            <a:r>
              <a:rPr lang="ru-RU" sz="7200" dirty="0" err="1"/>
              <a:t>Өтінім</a:t>
            </a:r>
            <a:r>
              <a:rPr lang="ru-RU" sz="7200" dirty="0"/>
              <a:t> </a:t>
            </a:r>
            <a:r>
              <a:rPr lang="ru-RU" sz="7200" dirty="0" err="1"/>
              <a:t>беруші</a:t>
            </a:r>
            <a:r>
              <a:rPr lang="ru-RU" sz="7200" dirty="0"/>
              <a:t> </a:t>
            </a:r>
            <a:r>
              <a:rPr lang="ru-RU" sz="7200" dirty="0" err="1"/>
              <a:t>ұсынған</a:t>
            </a:r>
            <a:r>
              <a:rPr lang="ru-RU" sz="7200" dirty="0"/>
              <a:t> </a:t>
            </a:r>
            <a:r>
              <a:rPr lang="ru-RU" sz="7200" dirty="0" err="1"/>
              <a:t>жоба</a:t>
            </a:r>
            <a:r>
              <a:rPr lang="ru-RU" sz="7200" dirty="0"/>
              <a:t> </a:t>
            </a:r>
            <a:r>
              <a:rPr lang="ru-RU" sz="7200" dirty="0" err="1"/>
              <a:t>жергілікті</a:t>
            </a:r>
            <a:r>
              <a:rPr lang="ru-RU" sz="7200" dirty="0"/>
              <a:t> </a:t>
            </a:r>
            <a:r>
              <a:rPr lang="ru-RU" sz="7200" dirty="0" err="1"/>
              <a:t>қоғамдастықтың</a:t>
            </a:r>
            <a:r>
              <a:rPr lang="ru-RU" sz="7200" dirty="0"/>
              <a:t> </a:t>
            </a:r>
            <a:r>
              <a:rPr lang="ru-RU" sz="7200" dirty="0" err="1"/>
              <a:t>әлеуметтік</a:t>
            </a:r>
            <a:r>
              <a:rPr lang="ru-RU" sz="7200" dirty="0"/>
              <a:t> </a:t>
            </a:r>
            <a:r>
              <a:rPr lang="ru-RU" sz="7200" dirty="0" err="1"/>
              <a:t>мәселелерін</a:t>
            </a:r>
            <a:r>
              <a:rPr lang="ru-RU" sz="7200" dirty="0"/>
              <a:t> </a:t>
            </a:r>
            <a:r>
              <a:rPr lang="ru-RU" sz="7200" dirty="0" err="1"/>
              <a:t>шешуге</a:t>
            </a:r>
            <a:r>
              <a:rPr lang="ru-RU" sz="7200" dirty="0"/>
              <a:t> </a:t>
            </a:r>
            <a:r>
              <a:rPr lang="ru-RU" sz="7200" dirty="0" err="1"/>
              <a:t>немесе</a:t>
            </a:r>
            <a:r>
              <a:rPr lang="ru-RU" sz="7200" dirty="0"/>
              <a:t> </a:t>
            </a:r>
            <a:r>
              <a:rPr lang="ru-RU" sz="7200" dirty="0" err="1"/>
              <a:t>жастардың</a:t>
            </a:r>
            <a:r>
              <a:rPr lang="ru-RU" sz="7200" dirty="0"/>
              <a:t> </a:t>
            </a:r>
            <a:r>
              <a:rPr lang="ru-RU" sz="7200" dirty="0" err="1"/>
              <a:t>осал</a:t>
            </a:r>
            <a:r>
              <a:rPr lang="ru-RU" sz="7200" dirty="0"/>
              <a:t> </a:t>
            </a:r>
            <a:r>
              <a:rPr lang="ru-RU" sz="7200" dirty="0" err="1"/>
              <a:t>топтарын</a:t>
            </a:r>
            <a:r>
              <a:rPr lang="ru-RU" sz="7200" dirty="0"/>
              <a:t> </a:t>
            </a:r>
            <a:r>
              <a:rPr lang="ru-RU" sz="7200" dirty="0" err="1"/>
              <a:t>қолдауға</a:t>
            </a:r>
            <a:r>
              <a:rPr lang="ru-RU" sz="7200" dirty="0"/>
              <a:t> </a:t>
            </a:r>
            <a:r>
              <a:rPr lang="ru-RU" sz="7200" dirty="0" err="1"/>
              <a:t>бағытталуы</a:t>
            </a:r>
            <a:r>
              <a:rPr lang="ru-RU" sz="7200" dirty="0"/>
              <a:t> </a:t>
            </a:r>
            <a:r>
              <a:rPr lang="ru-RU" sz="7200" dirty="0" err="1"/>
              <a:t>тиіс</a:t>
            </a:r>
            <a:r>
              <a:rPr lang="ru-RU" sz="7200" dirty="0"/>
              <a:t>.</a:t>
            </a:r>
          </a:p>
          <a:p>
            <a:pPr marL="82296" indent="0">
              <a:buNone/>
            </a:pPr>
            <a:endParaRPr lang="ru-RU" sz="7200" dirty="0"/>
          </a:p>
          <a:p>
            <a:pPr marL="82296" indent="0">
              <a:buNone/>
            </a:pPr>
            <a:r>
              <a:rPr lang="ru-RU" sz="7200" dirty="0"/>
              <a:t>Конкурс </a:t>
            </a:r>
            <a:r>
              <a:rPr lang="ru-RU" sz="7200" dirty="0" err="1"/>
              <a:t>шеңберінде</a:t>
            </a:r>
            <a:r>
              <a:rPr lang="ru-RU" sz="7200" dirty="0"/>
              <a:t> </a:t>
            </a:r>
            <a:r>
              <a:rPr lang="ru-RU" sz="7200" dirty="0" err="1"/>
              <a:t>Қазақстан</a:t>
            </a:r>
            <a:r>
              <a:rPr lang="ru-RU" sz="7200" dirty="0"/>
              <a:t> </a:t>
            </a:r>
            <a:r>
              <a:rPr lang="ru-RU" sz="7200" dirty="0" err="1"/>
              <a:t>Республикасының</a:t>
            </a:r>
            <a:r>
              <a:rPr lang="ru-RU" sz="7200" dirty="0"/>
              <a:t> </a:t>
            </a:r>
            <a:r>
              <a:rPr lang="ru-RU" sz="7200" dirty="0" err="1"/>
              <a:t>заңнамасына</a:t>
            </a:r>
            <a:r>
              <a:rPr lang="ru-RU" sz="7200" dirty="0"/>
              <a:t> </a:t>
            </a:r>
            <a:r>
              <a:rPr lang="ru-RU" sz="7200" dirty="0" err="1"/>
              <a:t>қайшы</a:t>
            </a:r>
            <a:r>
              <a:rPr lang="ru-RU" sz="7200" dirty="0"/>
              <a:t> </a:t>
            </a:r>
            <a:r>
              <a:rPr lang="ru-RU" sz="7200" dirty="0" err="1"/>
              <a:t>келетін</a:t>
            </a:r>
            <a:r>
              <a:rPr lang="ru-RU" sz="7200" dirty="0"/>
              <a:t> </a:t>
            </a:r>
            <a:r>
              <a:rPr lang="ru-RU" sz="7200" dirty="0" err="1"/>
              <a:t>жобаларға</a:t>
            </a:r>
            <a:r>
              <a:rPr lang="ru-RU" sz="7200" dirty="0"/>
              <a:t>, </a:t>
            </a:r>
            <a:r>
              <a:rPr lang="ru-RU" sz="7200" dirty="0" err="1"/>
              <a:t>сондай-ақ</a:t>
            </a:r>
            <a:r>
              <a:rPr lang="ru-RU" sz="7200" dirty="0"/>
              <a:t> </a:t>
            </a:r>
            <a:r>
              <a:rPr lang="ru-RU" sz="7200" dirty="0" err="1"/>
              <a:t>мынадай</a:t>
            </a:r>
            <a:r>
              <a:rPr lang="ru-RU" sz="7200" dirty="0"/>
              <a:t> </a:t>
            </a:r>
            <a:r>
              <a:rPr lang="ru-RU" sz="7200" dirty="0" err="1"/>
              <a:t>бағыттағы</a:t>
            </a:r>
            <a:r>
              <a:rPr lang="ru-RU" sz="7200" dirty="0"/>
              <a:t> </a:t>
            </a:r>
            <a:r>
              <a:rPr lang="ru-RU" sz="7200" dirty="0" err="1"/>
              <a:t>жобаларға</a:t>
            </a:r>
            <a:r>
              <a:rPr lang="ru-RU" sz="7200" dirty="0"/>
              <a:t> </a:t>
            </a:r>
            <a:r>
              <a:rPr lang="ru-RU" sz="7200" dirty="0" err="1"/>
              <a:t>қолдау</a:t>
            </a:r>
            <a:r>
              <a:rPr lang="ru-RU" sz="7200" dirty="0"/>
              <a:t> </a:t>
            </a:r>
            <a:r>
              <a:rPr lang="ru-RU" sz="7200" dirty="0" err="1"/>
              <a:t>көрсетілмейді</a:t>
            </a:r>
            <a:r>
              <a:rPr lang="ru-RU" sz="7200" dirty="0"/>
              <a:t>:</a:t>
            </a:r>
          </a:p>
          <a:p>
            <a:r>
              <a:rPr lang="ru-RU" sz="7200" dirty="0"/>
              <a:t>1)	</a:t>
            </a:r>
            <a:r>
              <a:rPr lang="ru-RU" sz="7200" dirty="0" err="1"/>
              <a:t>жобаны</a:t>
            </a:r>
            <a:r>
              <a:rPr lang="ru-RU" sz="7200" dirty="0"/>
              <a:t> </a:t>
            </a:r>
            <a:r>
              <a:rPr lang="ru-RU" sz="7200" dirty="0" err="1"/>
              <a:t>іске</a:t>
            </a:r>
            <a:r>
              <a:rPr lang="ru-RU" sz="7200" dirty="0"/>
              <a:t> </a:t>
            </a:r>
            <a:r>
              <a:rPr lang="ru-RU" sz="7200" dirty="0" err="1"/>
              <a:t>асыру</a:t>
            </a:r>
            <a:r>
              <a:rPr lang="ru-RU" sz="7200" dirty="0"/>
              <a:t> </a:t>
            </a:r>
            <a:r>
              <a:rPr lang="ru-RU" sz="7200" dirty="0" err="1"/>
              <a:t>барысында</a:t>
            </a:r>
            <a:r>
              <a:rPr lang="ru-RU" sz="7200" dirty="0"/>
              <a:t> </a:t>
            </a:r>
            <a:r>
              <a:rPr lang="ru-RU" sz="7200" dirty="0" err="1"/>
              <a:t>ақылы</a:t>
            </a:r>
            <a:r>
              <a:rPr lang="ru-RU" sz="7200" dirty="0"/>
              <a:t> </a:t>
            </a:r>
            <a:r>
              <a:rPr lang="ru-RU" sz="7200" dirty="0" err="1"/>
              <a:t>қызметтер</a:t>
            </a:r>
            <a:r>
              <a:rPr lang="ru-RU" sz="7200" dirty="0"/>
              <a:t> </a:t>
            </a:r>
            <a:r>
              <a:rPr lang="ru-RU" sz="7200" dirty="0" err="1"/>
              <a:t>көрсетуді</a:t>
            </a:r>
            <a:r>
              <a:rPr lang="ru-RU" sz="7200" dirty="0"/>
              <a:t>/</a:t>
            </a:r>
            <a:r>
              <a:rPr lang="ru-RU" sz="7200" dirty="0" err="1"/>
              <a:t>тауарлар</a:t>
            </a:r>
            <a:r>
              <a:rPr lang="ru-RU" sz="7200" dirty="0"/>
              <a:t> </a:t>
            </a:r>
            <a:r>
              <a:rPr lang="ru-RU" sz="7200" dirty="0" err="1"/>
              <a:t>сатуды</a:t>
            </a:r>
            <a:r>
              <a:rPr lang="ru-RU" sz="7200" dirty="0"/>
              <a:t> </a:t>
            </a:r>
            <a:r>
              <a:rPr lang="ru-RU" sz="7200" dirty="0" err="1"/>
              <a:t>көздейтін</a:t>
            </a:r>
            <a:r>
              <a:rPr lang="ru-RU" sz="7200" dirty="0"/>
              <a:t> </a:t>
            </a:r>
            <a:r>
              <a:rPr lang="ru-RU" sz="7200" dirty="0" err="1"/>
              <a:t>коммерциялық</a:t>
            </a:r>
            <a:r>
              <a:rPr lang="ru-RU" sz="7200" dirty="0"/>
              <a:t> </a:t>
            </a:r>
            <a:r>
              <a:rPr lang="ru-RU" sz="7200" dirty="0" err="1"/>
              <a:t>қызмет</a:t>
            </a:r>
            <a:r>
              <a:rPr lang="ru-RU" sz="7200" dirty="0"/>
              <a:t>;</a:t>
            </a:r>
          </a:p>
          <a:p>
            <a:r>
              <a:rPr lang="ru-RU" sz="7200" dirty="0"/>
              <a:t>2)	</a:t>
            </a:r>
            <a:r>
              <a:rPr lang="ru-RU" sz="7200" dirty="0" err="1"/>
              <a:t>ұсақ</a:t>
            </a:r>
            <a:r>
              <a:rPr lang="ru-RU" sz="7200" dirty="0"/>
              <a:t> </a:t>
            </a:r>
            <a:r>
              <a:rPr lang="ru-RU" sz="7200" dirty="0" err="1"/>
              <a:t>жөндеуді</a:t>
            </a:r>
            <a:r>
              <a:rPr lang="ru-RU" sz="7200" dirty="0"/>
              <a:t> </a:t>
            </a:r>
            <a:r>
              <a:rPr lang="ru-RU" sz="7200" dirty="0" err="1"/>
              <a:t>қоспағанда</a:t>
            </a:r>
            <a:r>
              <a:rPr lang="ru-RU" sz="7200" dirty="0"/>
              <a:t>, </a:t>
            </a:r>
            <a:r>
              <a:rPr lang="ru-RU" sz="7200" dirty="0" err="1"/>
              <a:t>құрылыс</a:t>
            </a:r>
            <a:r>
              <a:rPr lang="ru-RU" sz="7200" dirty="0"/>
              <a:t> </a:t>
            </a:r>
            <a:r>
              <a:rPr lang="ru-RU" sz="7200" dirty="0" err="1"/>
              <a:t>жұмыстарының</a:t>
            </a:r>
            <a:r>
              <a:rPr lang="ru-RU" sz="7200" dirty="0"/>
              <a:t> </a:t>
            </a:r>
            <a:r>
              <a:rPr lang="ru-RU" sz="7200" dirty="0" err="1"/>
              <a:t>қандай</a:t>
            </a:r>
            <a:r>
              <a:rPr lang="ru-RU" sz="7200" dirty="0"/>
              <a:t> да </a:t>
            </a:r>
            <a:r>
              <a:rPr lang="ru-RU" sz="7200" dirty="0" err="1"/>
              <a:t>бір</a:t>
            </a:r>
            <a:r>
              <a:rPr lang="ru-RU" sz="7200" dirty="0"/>
              <a:t> </a:t>
            </a:r>
            <a:r>
              <a:rPr lang="ru-RU" sz="7200" dirty="0" err="1"/>
              <a:t>түрлерін</a:t>
            </a:r>
            <a:r>
              <a:rPr lang="ru-RU" sz="7200" dirty="0"/>
              <a:t> </a:t>
            </a:r>
            <a:r>
              <a:rPr lang="ru-RU" sz="7200" dirty="0" err="1"/>
              <a:t>немесе</a:t>
            </a:r>
            <a:r>
              <a:rPr lang="ru-RU" sz="7200" dirty="0"/>
              <a:t> </a:t>
            </a:r>
            <a:r>
              <a:rPr lang="ru-RU" sz="7200" dirty="0" err="1"/>
              <a:t>ғимараттарды</a:t>
            </a:r>
            <a:r>
              <a:rPr lang="ru-RU" sz="7200" dirty="0"/>
              <a:t>/</a:t>
            </a:r>
            <a:r>
              <a:rPr lang="ru-RU" sz="7200" dirty="0" err="1"/>
              <a:t>үй-жайларды</a:t>
            </a:r>
            <a:r>
              <a:rPr lang="ru-RU" sz="7200" dirty="0"/>
              <a:t>, </a:t>
            </a:r>
            <a:r>
              <a:rPr lang="ru-RU" sz="7200" dirty="0" err="1"/>
              <a:t>оның</a:t>
            </a:r>
            <a:r>
              <a:rPr lang="ru-RU" sz="7200" dirty="0"/>
              <a:t> </a:t>
            </a:r>
            <a:r>
              <a:rPr lang="ru-RU" sz="7200" dirty="0" err="1"/>
              <a:t>ішінде</a:t>
            </a:r>
            <a:r>
              <a:rPr lang="ru-RU" sz="7200" dirty="0"/>
              <a:t> </a:t>
            </a:r>
            <a:r>
              <a:rPr lang="ru-RU" sz="7200" dirty="0" err="1"/>
              <a:t>стадиондарды</a:t>
            </a:r>
            <a:r>
              <a:rPr lang="ru-RU" sz="7200" dirty="0"/>
              <a:t>, </a:t>
            </a:r>
            <a:r>
              <a:rPr lang="ru-RU" sz="7200" dirty="0" err="1"/>
              <a:t>жылыжай</a:t>
            </a:r>
            <a:r>
              <a:rPr lang="ru-RU" sz="7200" dirty="0"/>
              <a:t> </a:t>
            </a:r>
            <a:r>
              <a:rPr lang="ru-RU" sz="7200" dirty="0" err="1"/>
              <a:t>кешендерін</a:t>
            </a:r>
            <a:r>
              <a:rPr lang="ru-RU" sz="7200" dirty="0"/>
              <a:t> </a:t>
            </a:r>
            <a:r>
              <a:rPr lang="ru-RU" sz="7200" dirty="0" err="1"/>
              <a:t>реконструкциялау</a:t>
            </a:r>
            <a:r>
              <a:rPr lang="ru-RU" sz="7200" dirty="0"/>
              <a:t>/</a:t>
            </a:r>
            <a:r>
              <a:rPr lang="ru-RU" sz="7200" dirty="0" err="1"/>
              <a:t>қалпына</a:t>
            </a:r>
            <a:r>
              <a:rPr lang="ru-RU" sz="7200" dirty="0"/>
              <a:t> </a:t>
            </a:r>
            <a:r>
              <a:rPr lang="ru-RU" sz="7200" dirty="0" err="1"/>
              <a:t>келтіру</a:t>
            </a:r>
            <a:r>
              <a:rPr lang="ru-RU" sz="7200" dirty="0"/>
              <a:t> </a:t>
            </a:r>
            <a:r>
              <a:rPr lang="ru-RU" sz="7200" dirty="0" err="1"/>
              <a:t>жөніндегі</a:t>
            </a:r>
            <a:r>
              <a:rPr lang="ru-RU" sz="7200" dirty="0"/>
              <a:t> </a:t>
            </a:r>
            <a:r>
              <a:rPr lang="ru-RU" sz="7200" dirty="0" err="1"/>
              <a:t>жұмыстарды</a:t>
            </a:r>
            <a:r>
              <a:rPr lang="ru-RU" sz="7200" dirty="0"/>
              <a:t> </a:t>
            </a:r>
            <a:r>
              <a:rPr lang="ru-RU" sz="7200" dirty="0" err="1"/>
              <a:t>көздейтін</a:t>
            </a:r>
            <a:r>
              <a:rPr lang="ru-RU" sz="7200" dirty="0"/>
              <a:t> </a:t>
            </a:r>
            <a:r>
              <a:rPr lang="ru-RU" sz="7200" dirty="0" err="1"/>
              <a:t>жобалар</a:t>
            </a:r>
            <a:r>
              <a:rPr lang="ru-RU" sz="7200" dirty="0"/>
              <a:t>;</a:t>
            </a:r>
          </a:p>
          <a:p>
            <a:r>
              <a:rPr lang="ru-RU" sz="7200" dirty="0"/>
              <a:t>3)	</a:t>
            </a:r>
            <a:r>
              <a:rPr lang="ru-RU" sz="7200" dirty="0" err="1"/>
              <a:t>жергілікті</a:t>
            </a:r>
            <a:r>
              <a:rPr lang="ru-RU" sz="7200" dirty="0"/>
              <a:t> </a:t>
            </a:r>
            <a:r>
              <a:rPr lang="ru-RU" sz="7200" dirty="0" err="1"/>
              <a:t>мемлекеттік</a:t>
            </a:r>
            <a:r>
              <a:rPr lang="ru-RU" sz="7200" dirty="0"/>
              <a:t> </a:t>
            </a:r>
            <a:r>
              <a:rPr lang="ru-RU" sz="7200" dirty="0" err="1"/>
              <a:t>органдар</a:t>
            </a:r>
            <a:r>
              <a:rPr lang="ru-RU" sz="7200" dirty="0"/>
              <a:t>, </a:t>
            </a:r>
            <a:r>
              <a:rPr lang="ru-RU" sz="7200" dirty="0" err="1"/>
              <a:t>өзге</a:t>
            </a:r>
            <a:r>
              <a:rPr lang="ru-RU" sz="7200" dirty="0"/>
              <a:t> де </a:t>
            </a:r>
            <a:r>
              <a:rPr lang="ru-RU" sz="7200" dirty="0" err="1"/>
              <a:t>мемлекеттік</a:t>
            </a:r>
            <a:r>
              <a:rPr lang="ru-RU" sz="7200" dirty="0"/>
              <a:t> </a:t>
            </a:r>
            <a:r>
              <a:rPr lang="ru-RU" sz="7200" dirty="0" err="1"/>
              <a:t>мекемелер</a:t>
            </a:r>
            <a:r>
              <a:rPr lang="ru-RU" sz="7200" dirty="0"/>
              <a:t> </a:t>
            </a:r>
            <a:r>
              <a:rPr lang="ru-RU" sz="7200" dirty="0" err="1"/>
              <a:t>немесе</a:t>
            </a:r>
            <a:r>
              <a:rPr lang="ru-RU" sz="7200" dirty="0"/>
              <a:t> </a:t>
            </a:r>
            <a:r>
              <a:rPr lang="ru-RU" sz="7200" dirty="0" err="1"/>
              <a:t>үкіметтік</a:t>
            </a:r>
            <a:r>
              <a:rPr lang="ru-RU" sz="7200" dirty="0"/>
              <a:t> </a:t>
            </a:r>
            <a:r>
              <a:rPr lang="ru-RU" sz="7200" dirty="0" err="1"/>
              <a:t>емес</a:t>
            </a:r>
            <a:r>
              <a:rPr lang="ru-RU" sz="7200" dirty="0"/>
              <a:t> </a:t>
            </a:r>
            <a:r>
              <a:rPr lang="ru-RU" sz="7200" dirty="0" err="1"/>
              <a:t>ұйымдар</a:t>
            </a:r>
            <a:r>
              <a:rPr lang="ru-RU" sz="7200" dirty="0"/>
              <a:t> </a:t>
            </a:r>
            <a:r>
              <a:rPr lang="ru-RU" sz="7200" dirty="0" err="1"/>
              <a:t>үшін</a:t>
            </a:r>
            <a:r>
              <a:rPr lang="ru-RU" sz="7200" dirty="0"/>
              <a:t> </a:t>
            </a:r>
            <a:r>
              <a:rPr lang="ru-RU" sz="7200" dirty="0" err="1"/>
              <a:t>жабдықтарды</a:t>
            </a:r>
            <a:r>
              <a:rPr lang="ru-RU" sz="7200" dirty="0"/>
              <a:t>/</a:t>
            </a:r>
            <a:r>
              <a:rPr lang="ru-RU" sz="7200" dirty="0" err="1"/>
              <a:t>тауарларды</a:t>
            </a:r>
            <a:r>
              <a:rPr lang="ru-RU" sz="7200" dirty="0"/>
              <a:t> </a:t>
            </a:r>
            <a:r>
              <a:rPr lang="ru-RU" sz="7200" dirty="0" err="1"/>
              <a:t>сатып</a:t>
            </a:r>
            <a:r>
              <a:rPr lang="ru-RU" sz="7200" dirty="0"/>
              <a:t> </a:t>
            </a:r>
            <a:r>
              <a:rPr lang="ru-RU" sz="7200" dirty="0" err="1"/>
              <a:t>алуды</a:t>
            </a:r>
            <a:r>
              <a:rPr lang="ru-RU" sz="7200" dirty="0"/>
              <a:t>/</a:t>
            </a:r>
            <a:r>
              <a:rPr lang="ru-RU" sz="7200" dirty="0" err="1"/>
              <a:t>жалға</a:t>
            </a:r>
            <a:r>
              <a:rPr lang="ru-RU" sz="7200" dirty="0"/>
              <a:t> </a:t>
            </a:r>
            <a:r>
              <a:rPr lang="ru-RU" sz="7200" dirty="0" err="1"/>
              <a:t>алуды</a:t>
            </a:r>
            <a:r>
              <a:rPr lang="ru-RU" sz="7200" dirty="0"/>
              <a:t> </a:t>
            </a:r>
            <a:r>
              <a:rPr lang="ru-RU" sz="7200" dirty="0" err="1"/>
              <a:t>көздейтін</a:t>
            </a:r>
            <a:r>
              <a:rPr lang="ru-RU" sz="7200" dirty="0"/>
              <a:t> </a:t>
            </a:r>
            <a:r>
              <a:rPr lang="ru-RU" sz="7200" dirty="0" err="1"/>
              <a:t>жобалар</a:t>
            </a:r>
            <a:r>
              <a:rPr lang="ru-RU" sz="7200" dirty="0"/>
              <a:t>; </a:t>
            </a:r>
          </a:p>
          <a:p>
            <a:r>
              <a:rPr lang="ru-RU" sz="7200" dirty="0"/>
              <a:t>4)	</a:t>
            </a:r>
            <a:r>
              <a:rPr lang="ru-RU" sz="7200" dirty="0" err="1"/>
              <a:t>діни</a:t>
            </a:r>
            <a:r>
              <a:rPr lang="ru-RU" sz="7200" dirty="0"/>
              <a:t> </a:t>
            </a:r>
            <a:r>
              <a:rPr lang="ru-RU" sz="7200" dirty="0" err="1"/>
              <a:t>ұйымдарға</a:t>
            </a:r>
            <a:r>
              <a:rPr lang="ru-RU" sz="7200" dirty="0"/>
              <a:t> </a:t>
            </a:r>
            <a:r>
              <a:rPr lang="ru-RU" sz="7200" dirty="0" err="1"/>
              <a:t>қызмет</a:t>
            </a:r>
            <a:r>
              <a:rPr lang="ru-RU" sz="7200" dirty="0"/>
              <a:t> </a:t>
            </a:r>
            <a:r>
              <a:rPr lang="ru-RU" sz="7200" dirty="0" err="1"/>
              <a:t>көрсету</a:t>
            </a:r>
            <a:r>
              <a:rPr lang="ru-RU" sz="7200" dirty="0"/>
              <a:t> </a:t>
            </a:r>
            <a:r>
              <a:rPr lang="ru-RU" sz="7200" dirty="0" err="1"/>
              <a:t>жөніндегі</a:t>
            </a:r>
            <a:r>
              <a:rPr lang="ru-RU" sz="7200" dirty="0"/>
              <a:t> </a:t>
            </a:r>
            <a:r>
              <a:rPr lang="ru-RU" sz="7200" dirty="0" err="1"/>
              <a:t>жобалар</a:t>
            </a:r>
            <a:r>
              <a:rPr lang="ru-RU" sz="7200" dirty="0"/>
              <a:t> (</a:t>
            </a:r>
            <a:r>
              <a:rPr lang="ru-RU" sz="7200" dirty="0" err="1"/>
              <a:t>шіркеулерді</a:t>
            </a:r>
            <a:r>
              <a:rPr lang="ru-RU" sz="7200" dirty="0"/>
              <a:t>, </a:t>
            </a:r>
            <a:r>
              <a:rPr lang="ru-RU" sz="7200" dirty="0" err="1"/>
              <a:t>мешіттерді</a:t>
            </a:r>
            <a:r>
              <a:rPr lang="ru-RU" sz="7200" dirty="0"/>
              <a:t> </a:t>
            </a:r>
            <a:r>
              <a:rPr lang="ru-RU" sz="7200" dirty="0" err="1"/>
              <a:t>жөндеу</a:t>
            </a:r>
            <a:r>
              <a:rPr lang="ru-RU" sz="7200" dirty="0"/>
              <a:t> </a:t>
            </a:r>
            <a:r>
              <a:rPr lang="ru-RU" sz="7200" dirty="0" err="1"/>
              <a:t>немесе</a:t>
            </a:r>
            <a:r>
              <a:rPr lang="ru-RU" sz="7200" dirty="0"/>
              <a:t> салу, </a:t>
            </a:r>
            <a:r>
              <a:rPr lang="ru-RU" sz="7200" dirty="0" err="1"/>
              <a:t>діни</a:t>
            </a:r>
            <a:r>
              <a:rPr lang="ru-RU" sz="7200" dirty="0"/>
              <a:t> </a:t>
            </a:r>
            <a:r>
              <a:rPr lang="ru-RU" sz="7200" dirty="0" err="1"/>
              <a:t>білім</a:t>
            </a:r>
            <a:r>
              <a:rPr lang="ru-RU" sz="7200" dirty="0"/>
              <a:t> беру, </a:t>
            </a:r>
            <a:r>
              <a:rPr lang="ru-RU" sz="7200" dirty="0" err="1"/>
              <a:t>діни</a:t>
            </a:r>
            <a:r>
              <a:rPr lang="ru-RU" sz="7200" dirty="0"/>
              <a:t> </a:t>
            </a:r>
            <a:r>
              <a:rPr lang="ru-RU" sz="7200" dirty="0" err="1"/>
              <a:t>әдебиетті</a:t>
            </a:r>
            <a:r>
              <a:rPr lang="ru-RU" sz="7200" dirty="0"/>
              <a:t> </a:t>
            </a:r>
            <a:r>
              <a:rPr lang="ru-RU" sz="7200" dirty="0" err="1"/>
              <a:t>басып</a:t>
            </a:r>
            <a:r>
              <a:rPr lang="ru-RU" sz="7200" dirty="0"/>
              <a:t> </a:t>
            </a:r>
            <a:r>
              <a:rPr lang="ru-RU" sz="7200" dirty="0" err="1"/>
              <a:t>шығару</a:t>
            </a:r>
            <a:r>
              <a:rPr lang="ru-RU" sz="7200" dirty="0"/>
              <a:t> </a:t>
            </a:r>
            <a:r>
              <a:rPr lang="ru-RU" sz="7200" dirty="0" err="1"/>
              <a:t>және</a:t>
            </a:r>
            <a:r>
              <a:rPr lang="ru-RU" sz="7200" dirty="0"/>
              <a:t> т. б.); </a:t>
            </a:r>
          </a:p>
          <a:p>
            <a:r>
              <a:rPr lang="ru-RU" dirty="0"/>
              <a:t>5)	</a:t>
            </a:r>
          </a:p>
        </p:txBody>
      </p:sp>
    </p:spTree>
    <p:extLst>
      <p:ext uri="{BB962C8B-B14F-4D97-AF65-F5344CB8AC3E}">
        <p14:creationId xmlns:p14="http://schemas.microsoft.com/office/powerpoint/2010/main" val="3088440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5) </a:t>
            </a:r>
            <a:r>
              <a:rPr lang="ru-RU" dirty="0" err="1"/>
              <a:t>қоршаған</a:t>
            </a:r>
            <a:r>
              <a:rPr lang="ru-RU" dirty="0"/>
              <a:t> </a:t>
            </a:r>
            <a:r>
              <a:rPr lang="ru-RU" dirty="0" err="1"/>
              <a:t>ортаға</a:t>
            </a:r>
            <a:r>
              <a:rPr lang="ru-RU" dirty="0"/>
              <a:t> </a:t>
            </a:r>
            <a:r>
              <a:rPr lang="ru-RU" dirty="0" err="1"/>
              <a:t>теріс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жобалар</a:t>
            </a:r>
            <a:endParaRPr lang="ru-RU" dirty="0"/>
          </a:p>
          <a:p>
            <a:r>
              <a:rPr lang="ru-RU" dirty="0"/>
              <a:t>6)	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учаскелерін</a:t>
            </a:r>
            <a:r>
              <a:rPr lang="ru-RU" dirty="0"/>
              <a:t> 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алуды</a:t>
            </a:r>
            <a:r>
              <a:rPr lang="ru-RU" dirty="0"/>
              <a:t>/</a:t>
            </a:r>
            <a:r>
              <a:rPr lang="ru-RU" dirty="0" err="1"/>
              <a:t>жалға</a:t>
            </a:r>
            <a:r>
              <a:rPr lang="ru-RU" dirty="0"/>
              <a:t> </a:t>
            </a:r>
            <a:r>
              <a:rPr lang="ru-RU" dirty="0" err="1"/>
              <a:t>алуды</a:t>
            </a:r>
            <a:r>
              <a:rPr lang="ru-RU" dirty="0"/>
              <a:t>, </a:t>
            </a:r>
            <a:r>
              <a:rPr lang="ru-RU" dirty="0" err="1"/>
              <a:t>тұрғын</a:t>
            </a:r>
            <a:r>
              <a:rPr lang="ru-RU" dirty="0"/>
              <a:t> </a:t>
            </a:r>
            <a:r>
              <a:rPr lang="ru-RU" dirty="0" err="1"/>
              <a:t>үй</a:t>
            </a:r>
            <a:r>
              <a:rPr lang="ru-RU" dirty="0"/>
              <a:t> 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алуды</a:t>
            </a:r>
            <a:r>
              <a:rPr lang="ru-RU" dirty="0"/>
              <a:t>/</a:t>
            </a:r>
            <a:r>
              <a:rPr lang="ru-RU" dirty="0" err="1"/>
              <a:t>жалға</a:t>
            </a:r>
            <a:r>
              <a:rPr lang="ru-RU" dirty="0"/>
              <a:t> </a:t>
            </a:r>
            <a:r>
              <a:rPr lang="ru-RU" dirty="0" err="1"/>
              <a:t>алуды</a:t>
            </a:r>
            <a:r>
              <a:rPr lang="ru-RU" dirty="0"/>
              <a:t>, </a:t>
            </a:r>
            <a:r>
              <a:rPr lang="ru-RU" dirty="0" err="1"/>
              <a:t>автокөлік</a:t>
            </a:r>
            <a:r>
              <a:rPr lang="ru-RU" dirty="0"/>
              <a:t> 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алуды</a:t>
            </a:r>
            <a:r>
              <a:rPr lang="ru-RU" dirty="0"/>
              <a:t> </a:t>
            </a:r>
            <a:r>
              <a:rPr lang="ru-RU" dirty="0" err="1"/>
              <a:t>көздейтін</a:t>
            </a:r>
            <a:r>
              <a:rPr lang="ru-RU" dirty="0"/>
              <a:t> </a:t>
            </a:r>
            <a:r>
              <a:rPr lang="ru-RU" dirty="0" err="1"/>
              <a:t>жобалар</a:t>
            </a:r>
            <a:r>
              <a:rPr lang="ru-RU" dirty="0"/>
              <a:t>;</a:t>
            </a:r>
          </a:p>
          <a:p>
            <a:r>
              <a:rPr lang="ru-RU" dirty="0"/>
              <a:t>7)	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зерттеулер</a:t>
            </a:r>
            <a:r>
              <a:rPr lang="ru-RU" dirty="0"/>
              <a:t> </a:t>
            </a:r>
            <a:r>
              <a:rPr lang="ru-RU" dirty="0" err="1"/>
              <a:t>жүргізу</a:t>
            </a:r>
            <a:r>
              <a:rPr lang="ru-RU" dirty="0"/>
              <a:t>, </a:t>
            </a:r>
            <a:r>
              <a:rPr lang="ru-RU" dirty="0" err="1"/>
              <a:t>ғылыми-зерттеу</a:t>
            </a:r>
            <a:r>
              <a:rPr lang="ru-RU" dirty="0"/>
              <a:t> </a:t>
            </a:r>
            <a:r>
              <a:rPr lang="ru-RU" dirty="0" err="1"/>
              <a:t>әдістемелерін</a:t>
            </a:r>
            <a:r>
              <a:rPr lang="ru-RU" dirty="0"/>
              <a:t>/</a:t>
            </a:r>
            <a:r>
              <a:rPr lang="ru-RU" dirty="0" err="1"/>
              <a:t>бағдарламаларын</a:t>
            </a:r>
            <a:r>
              <a:rPr lang="ru-RU" dirty="0"/>
              <a:t> </a:t>
            </a:r>
            <a:r>
              <a:rPr lang="ru-RU" dirty="0" err="1"/>
              <a:t>әзірлеу</a:t>
            </a:r>
            <a:r>
              <a:rPr lang="ru-RU" dirty="0"/>
              <a:t>;</a:t>
            </a:r>
          </a:p>
          <a:p>
            <a:r>
              <a:rPr lang="ru-RU" dirty="0"/>
              <a:t>8)	</a:t>
            </a:r>
            <a:r>
              <a:rPr lang="ru-RU" dirty="0" err="1"/>
              <a:t>баспаханада</a:t>
            </a:r>
            <a:r>
              <a:rPr lang="ru-RU" dirty="0"/>
              <a:t> </a:t>
            </a:r>
            <a:r>
              <a:rPr lang="ru-RU" dirty="0" err="1"/>
              <a:t>қолжазбалар</a:t>
            </a:r>
            <a:r>
              <a:rPr lang="ru-RU" dirty="0"/>
              <a:t>, </a:t>
            </a:r>
            <a:r>
              <a:rPr lang="ru-RU" dirty="0" err="1"/>
              <a:t>журналдар</a:t>
            </a:r>
            <a:r>
              <a:rPr lang="ru-RU" dirty="0"/>
              <a:t>, </a:t>
            </a:r>
            <a:r>
              <a:rPr lang="ru-RU" dirty="0" err="1"/>
              <a:t>газеттер</a:t>
            </a:r>
            <a:r>
              <a:rPr lang="ru-RU" dirty="0"/>
              <a:t> </a:t>
            </a:r>
            <a:r>
              <a:rPr lang="ru-RU" dirty="0" err="1"/>
              <a:t>жазуды</a:t>
            </a:r>
            <a:r>
              <a:rPr lang="ru-RU" dirty="0"/>
              <a:t>/</a:t>
            </a:r>
            <a:r>
              <a:rPr lang="ru-RU" dirty="0" err="1"/>
              <a:t>басып</a:t>
            </a:r>
            <a:r>
              <a:rPr lang="ru-RU" dirty="0"/>
              <a:t> </a:t>
            </a:r>
            <a:r>
              <a:rPr lang="ru-RU" dirty="0" err="1"/>
              <a:t>шығаруды</a:t>
            </a:r>
            <a:r>
              <a:rPr lang="ru-RU" dirty="0"/>
              <a:t> </a:t>
            </a:r>
            <a:r>
              <a:rPr lang="ru-RU" dirty="0" err="1"/>
              <a:t>көздейтін</a:t>
            </a:r>
            <a:r>
              <a:rPr lang="ru-RU" dirty="0"/>
              <a:t> </a:t>
            </a:r>
            <a:r>
              <a:rPr lang="ru-RU" dirty="0" err="1"/>
              <a:t>жобалар</a:t>
            </a:r>
            <a:r>
              <a:rPr lang="ru-RU" dirty="0"/>
              <a:t>;</a:t>
            </a:r>
          </a:p>
          <a:p>
            <a:r>
              <a:rPr lang="ru-RU" dirty="0"/>
              <a:t>9)	</a:t>
            </a:r>
            <a:r>
              <a:rPr lang="ru-RU" dirty="0" err="1"/>
              <a:t>мақсаты</a:t>
            </a:r>
            <a:r>
              <a:rPr lang="ru-RU" dirty="0"/>
              <a:t> </a:t>
            </a:r>
            <a:r>
              <a:rPr lang="ru-RU" dirty="0" err="1"/>
              <a:t>ақшалай</a:t>
            </a:r>
            <a:r>
              <a:rPr lang="ru-RU" dirty="0"/>
              <a:t> </a:t>
            </a:r>
            <a:r>
              <a:rPr lang="ru-RU" dirty="0" err="1"/>
              <a:t>сыйлықтар</a:t>
            </a:r>
            <a:r>
              <a:rPr lang="ru-RU" dirty="0"/>
              <a:t> </a:t>
            </a:r>
            <a:r>
              <a:rPr lang="ru-RU" dirty="0" err="1"/>
              <a:t>тапсыру</a:t>
            </a:r>
            <a:r>
              <a:rPr lang="ru-RU" dirty="0"/>
              <a:t>, </a:t>
            </a:r>
            <a:r>
              <a:rPr lang="ru-RU" dirty="0" err="1"/>
              <a:t>құттықтауларды</a:t>
            </a:r>
            <a:r>
              <a:rPr lang="ru-RU" dirty="0"/>
              <a:t> </a:t>
            </a:r>
            <a:r>
              <a:rPr lang="ru-RU" dirty="0" err="1"/>
              <a:t>ұйымдастыру</a:t>
            </a:r>
            <a:r>
              <a:rPr lang="ru-RU" dirty="0"/>
              <a:t>, </a:t>
            </a:r>
            <a:r>
              <a:rPr lang="ru-RU" dirty="0" err="1"/>
              <a:t>қандай</a:t>
            </a:r>
            <a:r>
              <a:rPr lang="ru-RU" dirty="0"/>
              <a:t> да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бағдарламаларды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жобаларды</a:t>
            </a:r>
            <a:r>
              <a:rPr lang="ru-RU" dirty="0"/>
              <a:t> </a:t>
            </a:r>
            <a:r>
              <a:rPr lang="ru-RU" dirty="0" err="1"/>
              <a:t>іске</a:t>
            </a:r>
            <a:r>
              <a:rPr lang="ru-RU" dirty="0"/>
              <a:t> </a:t>
            </a:r>
            <a:r>
              <a:rPr lang="ru-RU" dirty="0" err="1"/>
              <a:t>асырғаны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ақшалай</a:t>
            </a:r>
            <a:r>
              <a:rPr lang="ru-RU" dirty="0"/>
              <a:t> </a:t>
            </a:r>
            <a:r>
              <a:rPr lang="ru-RU" dirty="0" err="1"/>
              <a:t>сыйақы</a:t>
            </a:r>
            <a:r>
              <a:rPr lang="ru-RU" dirty="0"/>
              <a:t> беру </a:t>
            </a:r>
            <a:r>
              <a:rPr lang="ru-RU" dirty="0" err="1"/>
              <a:t>және</a:t>
            </a:r>
            <a:r>
              <a:rPr lang="ru-RU" dirty="0"/>
              <a:t> т. б.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табылатын</a:t>
            </a:r>
            <a:r>
              <a:rPr lang="ru-RU" dirty="0"/>
              <a:t> </a:t>
            </a:r>
            <a:r>
              <a:rPr lang="ru-RU" dirty="0" err="1"/>
              <a:t>жобалар</a:t>
            </a:r>
            <a:r>
              <a:rPr lang="ru-RU" dirty="0"/>
              <a:t>;</a:t>
            </a:r>
          </a:p>
          <a:p>
            <a:r>
              <a:rPr lang="ru-RU" dirty="0"/>
              <a:t>10)	грант </a:t>
            </a:r>
            <a:r>
              <a:rPr lang="ru-RU" dirty="0" err="1"/>
              <a:t>қаражаты</a:t>
            </a:r>
            <a:r>
              <a:rPr lang="ru-RU" dirty="0"/>
              <a:t> </a:t>
            </a:r>
            <a:r>
              <a:rPr lang="ru-RU" dirty="0" err="1"/>
              <a:t>есебінен</a:t>
            </a:r>
            <a:r>
              <a:rPr lang="ru-RU" dirty="0"/>
              <a:t> </a:t>
            </a:r>
            <a:r>
              <a:rPr lang="ru-RU" dirty="0" err="1"/>
              <a:t>тікелей</a:t>
            </a:r>
            <a:r>
              <a:rPr lang="ru-RU" dirty="0"/>
              <a:t> </a:t>
            </a:r>
            <a:r>
              <a:rPr lang="ru-RU" dirty="0" err="1"/>
              <a:t>ақшалай</a:t>
            </a:r>
            <a:r>
              <a:rPr lang="ru-RU" dirty="0"/>
              <a:t> </a:t>
            </a:r>
            <a:r>
              <a:rPr lang="ru-RU" dirty="0" err="1"/>
              <a:t>қайырымдылық</a:t>
            </a:r>
            <a:r>
              <a:rPr lang="ru-RU" dirty="0"/>
              <a:t> </a:t>
            </a:r>
            <a:r>
              <a:rPr lang="ru-RU" dirty="0" err="1"/>
              <a:t>көмекті</a:t>
            </a:r>
            <a:r>
              <a:rPr lang="ru-RU" dirty="0"/>
              <a:t> </a:t>
            </a:r>
            <a:r>
              <a:rPr lang="ru-RU" dirty="0" err="1"/>
              <a:t>көздейтін</a:t>
            </a:r>
            <a:r>
              <a:rPr lang="ru-RU" dirty="0"/>
              <a:t> </a:t>
            </a:r>
            <a:r>
              <a:rPr lang="ru-RU" dirty="0" err="1"/>
              <a:t>жобалар</a:t>
            </a:r>
            <a:r>
              <a:rPr lang="ru-RU" dirty="0"/>
              <a:t>;</a:t>
            </a:r>
          </a:p>
          <a:p>
            <a:r>
              <a:rPr lang="ru-RU" dirty="0"/>
              <a:t>11)	</a:t>
            </a:r>
            <a:r>
              <a:rPr lang="ru-RU" dirty="0" err="1"/>
              <a:t>жыныс</a:t>
            </a:r>
            <a:r>
              <a:rPr lang="ru-RU" dirty="0"/>
              <a:t>, </a:t>
            </a:r>
            <a:r>
              <a:rPr lang="ru-RU" dirty="0" err="1"/>
              <a:t>нәсіл</a:t>
            </a:r>
            <a:r>
              <a:rPr lang="ru-RU" dirty="0"/>
              <a:t>, </a:t>
            </a:r>
            <a:r>
              <a:rPr lang="ru-RU" dirty="0" err="1"/>
              <a:t>діни</a:t>
            </a:r>
            <a:r>
              <a:rPr lang="ru-RU" dirty="0"/>
              <a:t> </a:t>
            </a:r>
            <a:r>
              <a:rPr lang="ru-RU" dirty="0" err="1"/>
              <a:t>сенім</a:t>
            </a:r>
            <a:r>
              <a:rPr lang="ru-RU" dirty="0"/>
              <a:t>, 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белгісі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кемсітушілікке</a:t>
            </a:r>
            <a:r>
              <a:rPr lang="ru-RU" dirty="0"/>
              <a:t> </a:t>
            </a:r>
            <a:r>
              <a:rPr lang="ru-RU" dirty="0" err="1"/>
              <a:t>әкеп</a:t>
            </a:r>
            <a:r>
              <a:rPr lang="ru-RU" dirty="0"/>
              <a:t> </a:t>
            </a:r>
            <a:r>
              <a:rPr lang="ru-RU" dirty="0" err="1"/>
              <a:t>соғуы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қызметті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5279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4572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КОНКУРСТЫ</a:t>
            </a:r>
            <a:r>
              <a:rPr lang="ru-RU" b="1" dirty="0">
                <a:solidFill>
                  <a:schemeClr val="tx1"/>
                </a:solidFill>
              </a:rPr>
              <a:t> ӨТКІЗУ ТӘРТІБІ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18559"/>
              </p:ext>
            </p:extLst>
          </p:nvPr>
        </p:nvGraphicFramePr>
        <p:xfrm>
          <a:off x="1259632" y="692696"/>
          <a:ext cx="7541467" cy="5896309"/>
        </p:xfrm>
        <a:graphic>
          <a:graphicData uri="http://schemas.openxmlformats.org/drawingml/2006/table">
            <a:tbl>
              <a:tblPr/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8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9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2" marR="47122" marT="47122" marB="471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Жобаны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2024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жылы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ұйымдастырушының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оператордың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мүдделі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серіктестердің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интернет-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ресурстарында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және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әлеуметтік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желілерінде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іске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қосу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туралы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жариялау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жылғы 19 ақпан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65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2" marR="47122" marT="47122" marB="471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Конкурсқа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әлеуетті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қатысушылар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үшін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ақпараттық-түсіндіру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науқанын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өткізу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(конкурс </a:t>
                      </a:r>
                      <a:r>
                        <a:rPr lang="ru-RU" sz="120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шарттары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туралы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мақалалар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мен </a:t>
                      </a:r>
                      <a:r>
                        <a:rPr lang="ru-RU" sz="120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посттарды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жариялау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аудандарда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семинарлар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көрнекі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өнімдер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шығару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Telegram-bot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колл-орталықтың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i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консультациялары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т. б.).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жылғы 19 ақпан-2024 жылғы  24 наурыз аралығы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2" marR="47122" marT="47122" marB="471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Ұйымдастырушының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оператордың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мүдделі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серіктестердің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интернет-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ресурстарында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және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әлеуметтік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желілерінде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конкурстың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басталғаны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туралы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хабарландыруды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жариялау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жылғы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2</a:t>
                      </a: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наурыз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9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2" marR="47122" marT="47122" marB="471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Жастардан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өтінімдер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қабылдау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жылғы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25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наурыз</a:t>
                      </a: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 бастап 2024 жылғы  25 сәуір 23:59 сағатқа дейін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2" marR="47122" marT="47122" marB="471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Өтінімдерді конкурстық іріктеу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жылғы  25 сәуір-14 мамыр аралығында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5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22" marR="47122" marT="47122" marB="4712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Ұйымдастырушының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интернет-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ресурстары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мен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әлеуметтік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желілерінде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іріктеу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нәтижелерін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қорытындылау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және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жариялау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жылғы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15 мамыр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90838" y="1447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730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КОНКУРСҚА ҚАТЫСУҒА ӨТІНІМДЕРДІ ҚАБЫЛДАУ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Конкурсқа</a:t>
            </a:r>
            <a:r>
              <a:rPr lang="ru-RU" dirty="0"/>
              <a:t> </a:t>
            </a:r>
            <a:r>
              <a:rPr lang="ru-RU" dirty="0" err="1"/>
              <a:t>қатысу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өтінім</a:t>
            </a:r>
            <a:r>
              <a:rPr lang="ru-RU" dirty="0"/>
              <a:t> </a:t>
            </a:r>
            <a:r>
              <a:rPr lang="ru-RU" dirty="0" err="1"/>
              <a:t>беруші</a:t>
            </a:r>
            <a:r>
              <a:rPr lang="ru-RU" dirty="0"/>
              <a:t> </a:t>
            </a:r>
            <a:r>
              <a:rPr lang="ru-RU" dirty="0" err="1"/>
              <a:t>сауалнама</a:t>
            </a:r>
            <a:r>
              <a:rPr lang="ru-RU" dirty="0"/>
              <a:t> </a:t>
            </a:r>
            <a:r>
              <a:rPr lang="ru-RU" dirty="0" err="1"/>
              <a:t>нысанына</a:t>
            </a:r>
            <a:r>
              <a:rPr lang="ru-RU" dirty="0"/>
              <a:t> (1-қосымша)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қажетті</a:t>
            </a:r>
            <a:r>
              <a:rPr lang="ru-RU" dirty="0"/>
              <a:t> </a:t>
            </a:r>
            <a:r>
              <a:rPr lang="ru-RU" dirty="0" err="1"/>
              <a:t>сауалнамалық</a:t>
            </a:r>
            <a:r>
              <a:rPr lang="ru-RU" dirty="0"/>
              <a:t> </a:t>
            </a:r>
            <a:r>
              <a:rPr lang="ru-RU" dirty="0" err="1"/>
              <a:t>деректерді</a:t>
            </a:r>
            <a:r>
              <a:rPr lang="ru-RU" dirty="0"/>
              <a:t> </a:t>
            </a:r>
            <a:r>
              <a:rPr lang="ru-RU" dirty="0" err="1"/>
              <a:t>толтырып</a:t>
            </a:r>
            <a:r>
              <a:rPr lang="ru-RU" dirty="0"/>
              <a:t>, </a:t>
            </a:r>
            <a:r>
              <a:rPr lang="en-US" dirty="0"/>
              <a:t>http://zhasproject-zhetysu-vko.kz/, </a:t>
            </a:r>
            <a:r>
              <a:rPr lang="ru-RU" dirty="0" err="1"/>
              <a:t>ақпараттық</a:t>
            </a:r>
            <a:r>
              <a:rPr lang="ru-RU" dirty="0"/>
              <a:t> </a:t>
            </a:r>
            <a:r>
              <a:rPr lang="ru-RU" dirty="0" err="1"/>
              <a:t>ресурсында</a:t>
            </a:r>
            <a:r>
              <a:rPr lang="ru-RU" dirty="0"/>
              <a:t> </a:t>
            </a:r>
            <a:r>
              <a:rPr lang="ru-RU" dirty="0" err="1"/>
              <a:t>тіркелуі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 err="1"/>
              <a:t>Ақпараттық</a:t>
            </a:r>
            <a:r>
              <a:rPr lang="ru-RU" dirty="0"/>
              <a:t> </a:t>
            </a:r>
            <a:r>
              <a:rPr lang="ru-RU" dirty="0" err="1"/>
              <a:t>ресурста</a:t>
            </a:r>
            <a:r>
              <a:rPr lang="ru-RU" dirty="0"/>
              <a:t> </a:t>
            </a:r>
            <a:r>
              <a:rPr lang="ru-RU" dirty="0" err="1"/>
              <a:t>тіркелгеннен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өтінім</a:t>
            </a:r>
            <a:r>
              <a:rPr lang="ru-RU" dirty="0"/>
              <a:t> </a:t>
            </a:r>
            <a:r>
              <a:rPr lang="ru-RU" dirty="0" err="1"/>
              <a:t>беруші</a:t>
            </a:r>
            <a:r>
              <a:rPr lang="ru-RU" dirty="0"/>
              <a:t> </a:t>
            </a:r>
            <a:r>
              <a:rPr lang="ru-RU" dirty="0" err="1"/>
              <a:t>жобалық</a:t>
            </a:r>
            <a:r>
              <a:rPr lang="ru-RU" dirty="0"/>
              <a:t> </a:t>
            </a:r>
            <a:r>
              <a:rPr lang="ru-RU" dirty="0" err="1"/>
              <a:t>өтінім</a:t>
            </a:r>
            <a:r>
              <a:rPr lang="ru-RU" dirty="0"/>
              <a:t> </a:t>
            </a:r>
            <a:r>
              <a:rPr lang="ru-RU" dirty="0" err="1"/>
              <a:t>нысанын</a:t>
            </a:r>
            <a:r>
              <a:rPr lang="ru-RU" dirty="0"/>
              <a:t> </a:t>
            </a:r>
            <a:r>
              <a:rPr lang="ru-RU" dirty="0" err="1"/>
              <a:t>толтырады</a:t>
            </a:r>
            <a:r>
              <a:rPr lang="ru-RU" dirty="0"/>
              <a:t>. </a:t>
            </a:r>
            <a:r>
              <a:rPr lang="ru-RU" dirty="0" err="1"/>
              <a:t>Өтінім</a:t>
            </a:r>
            <a:r>
              <a:rPr lang="ru-RU" dirty="0"/>
              <a:t> </a:t>
            </a:r>
            <a:r>
              <a:rPr lang="ru-RU" dirty="0" err="1"/>
              <a:t>әрбір</a:t>
            </a:r>
            <a:r>
              <a:rPr lang="ru-RU" dirty="0"/>
              <a:t> </a:t>
            </a:r>
            <a:r>
              <a:rPr lang="ru-RU" dirty="0" err="1"/>
              <a:t>тармақ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белгіленген</a:t>
            </a:r>
            <a:r>
              <a:rPr lang="ru-RU" dirty="0"/>
              <a:t> </a:t>
            </a:r>
            <a:r>
              <a:rPr lang="ru-RU" dirty="0" err="1"/>
              <a:t>нысанға</a:t>
            </a:r>
            <a:r>
              <a:rPr lang="ru-RU" dirty="0"/>
              <a:t> (2-қосымша)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толтырылуы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 err="1"/>
              <a:t>Жобалық</a:t>
            </a:r>
            <a:r>
              <a:rPr lang="ru-RU" dirty="0"/>
              <a:t> </a:t>
            </a:r>
            <a:r>
              <a:rPr lang="ru-RU" dirty="0" err="1"/>
              <a:t>өтінімдерді</a:t>
            </a:r>
            <a:r>
              <a:rPr lang="ru-RU" dirty="0"/>
              <a:t> </a:t>
            </a:r>
            <a:r>
              <a:rPr lang="ru-RU" dirty="0" err="1"/>
              <a:t>қабылдау</a:t>
            </a:r>
            <a:r>
              <a:rPr lang="ru-RU" dirty="0"/>
              <a:t> </a:t>
            </a:r>
            <a:r>
              <a:rPr lang="ru-RU" dirty="0" err="1"/>
              <a:t>кезеңінде</a:t>
            </a:r>
            <a:r>
              <a:rPr lang="ru-RU" dirty="0"/>
              <a:t> </a:t>
            </a:r>
            <a:r>
              <a:rPr lang="ru-RU" dirty="0" err="1"/>
              <a:t>ақпараттық</a:t>
            </a:r>
            <a:r>
              <a:rPr lang="ru-RU" dirty="0"/>
              <a:t> </a:t>
            </a:r>
            <a:r>
              <a:rPr lang="ru-RU" dirty="0" err="1"/>
              <a:t>ресурстың</a:t>
            </a:r>
            <a:r>
              <a:rPr lang="ru-RU" dirty="0"/>
              <a:t> </a:t>
            </a:r>
            <a:r>
              <a:rPr lang="ru-RU" dirty="0" err="1"/>
              <a:t>жұмысында</a:t>
            </a:r>
            <a:r>
              <a:rPr lang="ru-RU" dirty="0"/>
              <a:t> </a:t>
            </a:r>
            <a:r>
              <a:rPr lang="ru-RU" dirty="0" err="1"/>
              <a:t>ақаулар</a:t>
            </a:r>
            <a:r>
              <a:rPr lang="ru-RU" dirty="0"/>
              <a:t> мен </a:t>
            </a:r>
            <a:r>
              <a:rPr lang="ru-RU" dirty="0" err="1"/>
              <a:t>іркілістер</a:t>
            </a:r>
            <a:r>
              <a:rPr lang="ru-RU" dirty="0"/>
              <a:t> </a:t>
            </a:r>
            <a:r>
              <a:rPr lang="ru-RU" dirty="0" err="1"/>
              <a:t>туындаған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күн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шешу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болмаған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, </a:t>
            </a:r>
            <a:r>
              <a:rPr lang="ru-RU" dirty="0" err="1"/>
              <a:t>өтінім</a:t>
            </a:r>
            <a:r>
              <a:rPr lang="ru-RU" dirty="0"/>
              <a:t> </a:t>
            </a:r>
            <a:r>
              <a:rPr lang="ru-RU" dirty="0" err="1"/>
              <a:t>берушілерге</a:t>
            </a:r>
            <a:r>
              <a:rPr lang="ru-RU" dirty="0"/>
              <a:t> </a:t>
            </a:r>
            <a:r>
              <a:rPr lang="ru-RU" dirty="0" err="1"/>
              <a:t>электрондық</a:t>
            </a:r>
            <a:r>
              <a:rPr lang="ru-RU" dirty="0"/>
              <a:t> </a:t>
            </a:r>
            <a:r>
              <a:rPr lang="ru-RU" dirty="0" err="1"/>
              <a:t>пошта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жобалық</a:t>
            </a:r>
            <a:r>
              <a:rPr lang="ru-RU" dirty="0"/>
              <a:t> </a:t>
            </a:r>
            <a:r>
              <a:rPr lang="ru-RU" dirty="0" err="1"/>
              <a:t>өтінімді</a:t>
            </a:r>
            <a:r>
              <a:rPr lang="ru-RU" dirty="0"/>
              <a:t> </a:t>
            </a:r>
            <a:r>
              <a:rPr lang="ru-RU" dirty="0" err="1"/>
              <a:t>берудің</a:t>
            </a:r>
            <a:r>
              <a:rPr lang="ru-RU" dirty="0"/>
              <a:t> </a:t>
            </a:r>
            <a:r>
              <a:rPr lang="ru-RU" dirty="0" err="1"/>
              <a:t>баламалы</a:t>
            </a:r>
            <a:r>
              <a:rPr lang="ru-RU" dirty="0"/>
              <a:t> </a:t>
            </a:r>
            <a:r>
              <a:rPr lang="ru-RU" dirty="0" err="1"/>
              <a:t>тәсілі</a:t>
            </a:r>
            <a:r>
              <a:rPr lang="ru-RU" dirty="0"/>
              <a:t> </a:t>
            </a:r>
            <a:r>
              <a:rPr lang="ru-RU" dirty="0" err="1"/>
              <a:t>ұсынылатын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2052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ЖОБАЛАРДЫ КОНКУРСТЫҚ ІРІКТЕУ ЖӘНЕ ЖЕҢІМПАЗДАРДЫ АНЫҚТАУ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Жобаларды</a:t>
            </a:r>
            <a:r>
              <a:rPr lang="ru-RU" dirty="0"/>
              <a:t> </a:t>
            </a:r>
            <a:r>
              <a:rPr lang="ru-RU" dirty="0" err="1"/>
              <a:t>конкурстық</a:t>
            </a:r>
            <a:r>
              <a:rPr lang="ru-RU" dirty="0"/>
              <a:t> </a:t>
            </a:r>
            <a:r>
              <a:rPr lang="ru-RU" dirty="0" err="1"/>
              <a:t>іріктеу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кезеңде</a:t>
            </a:r>
            <a:r>
              <a:rPr lang="ru-RU" dirty="0"/>
              <a:t> </a:t>
            </a:r>
            <a:r>
              <a:rPr lang="ru-RU" dirty="0" err="1"/>
              <a:t>өтеді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техникалық</a:t>
            </a:r>
            <a:r>
              <a:rPr lang="ru-RU" dirty="0"/>
              <a:t> </a:t>
            </a:r>
            <a:r>
              <a:rPr lang="ru-RU" dirty="0" err="1"/>
              <a:t>іріктеу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конкурстық</a:t>
            </a:r>
            <a:r>
              <a:rPr lang="ru-RU" dirty="0"/>
              <a:t> </a:t>
            </a:r>
            <a:r>
              <a:rPr lang="ru-RU" dirty="0" err="1"/>
              <a:t>комиссияның</a:t>
            </a:r>
            <a:r>
              <a:rPr lang="ru-RU" dirty="0"/>
              <a:t> </a:t>
            </a:r>
            <a:r>
              <a:rPr lang="ru-RU" dirty="0" err="1"/>
              <a:t>іріктеуі</a:t>
            </a:r>
            <a:r>
              <a:rPr lang="ru-RU" dirty="0"/>
              <a:t>.</a:t>
            </a:r>
          </a:p>
          <a:p>
            <a:r>
              <a:rPr lang="ru-RU" dirty="0" err="1"/>
              <a:t>Өтінімдерді</a:t>
            </a:r>
            <a:r>
              <a:rPr lang="ru-RU" dirty="0"/>
              <a:t> </a:t>
            </a:r>
            <a:r>
              <a:rPr lang="ru-RU" dirty="0" err="1"/>
              <a:t>техникалық</a:t>
            </a:r>
            <a:r>
              <a:rPr lang="ru-RU" dirty="0"/>
              <a:t> </a:t>
            </a:r>
            <a:r>
              <a:rPr lang="ru-RU" dirty="0" err="1"/>
              <a:t>іріктеуді</a:t>
            </a:r>
            <a:r>
              <a:rPr lang="ru-RU" dirty="0"/>
              <a:t> </a:t>
            </a:r>
            <a:r>
              <a:rPr lang="ru-RU" dirty="0" err="1"/>
              <a:t>ұсынылған</a:t>
            </a:r>
            <a:r>
              <a:rPr lang="ru-RU" dirty="0"/>
              <a:t> </a:t>
            </a:r>
            <a:r>
              <a:rPr lang="ru-RU" dirty="0" err="1"/>
              <a:t>құжаттардың</a:t>
            </a:r>
            <a:r>
              <a:rPr lang="ru-RU" dirty="0"/>
              <a:t> </a:t>
            </a:r>
            <a:r>
              <a:rPr lang="ru-RU" dirty="0" err="1"/>
              <a:t>толықтығын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осы </a:t>
            </a:r>
            <a:r>
              <a:rPr lang="ru-RU" dirty="0" err="1"/>
              <a:t>Ереженің</a:t>
            </a:r>
            <a:r>
              <a:rPr lang="ru-RU" dirty="0"/>
              <a:t> </a:t>
            </a:r>
            <a:r>
              <a:rPr lang="ru-RU" dirty="0" err="1"/>
              <a:t>шарттарына</a:t>
            </a:r>
            <a:r>
              <a:rPr lang="ru-RU" dirty="0"/>
              <a:t> </a:t>
            </a:r>
            <a:r>
              <a:rPr lang="ru-RU" dirty="0" err="1"/>
              <a:t>сәйкестігін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 </a:t>
            </a:r>
            <a:r>
              <a:rPr lang="ru-RU" dirty="0" err="1"/>
              <a:t>мақсатында</a:t>
            </a:r>
            <a:r>
              <a:rPr lang="ru-RU" dirty="0"/>
              <a:t> </a:t>
            </a:r>
            <a:r>
              <a:rPr lang="ru-RU" dirty="0" err="1"/>
              <a:t>ұйымдастырушының</a:t>
            </a:r>
            <a:r>
              <a:rPr lang="ru-RU" dirty="0"/>
              <a:t> </a:t>
            </a:r>
            <a:r>
              <a:rPr lang="ru-RU" dirty="0" err="1"/>
              <a:t>қызметкерлері</a:t>
            </a:r>
            <a:r>
              <a:rPr lang="ru-RU" dirty="0"/>
              <a:t> </a:t>
            </a:r>
            <a:r>
              <a:rPr lang="ru-RU" dirty="0" err="1"/>
              <a:t>жүргізеді</a:t>
            </a:r>
            <a:r>
              <a:rPr lang="ru-RU" dirty="0"/>
              <a:t>.</a:t>
            </a:r>
          </a:p>
          <a:p>
            <a:r>
              <a:rPr lang="ru-RU" dirty="0" err="1"/>
              <a:t>Техникалық</a:t>
            </a:r>
            <a:r>
              <a:rPr lang="ru-RU" dirty="0"/>
              <a:t> </a:t>
            </a:r>
            <a:r>
              <a:rPr lang="ru-RU" dirty="0" err="1"/>
              <a:t>іріктеуден</a:t>
            </a:r>
            <a:r>
              <a:rPr lang="ru-RU" dirty="0"/>
              <a:t> </a:t>
            </a:r>
            <a:r>
              <a:rPr lang="ru-RU" dirty="0" err="1"/>
              <a:t>өткен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өтінімдер</a:t>
            </a:r>
            <a:r>
              <a:rPr lang="ru-RU" dirty="0"/>
              <a:t> </a:t>
            </a:r>
            <a:r>
              <a:rPr lang="ru-RU" dirty="0" err="1"/>
              <a:t>конкурстық</a:t>
            </a:r>
            <a:r>
              <a:rPr lang="ru-RU" dirty="0"/>
              <a:t> комиссия </a:t>
            </a:r>
            <a:r>
              <a:rPr lang="ru-RU" dirty="0" err="1"/>
              <a:t>мүшелерінің</a:t>
            </a:r>
            <a:r>
              <a:rPr lang="ru-RU" dirty="0"/>
              <a:t> </a:t>
            </a:r>
            <a:r>
              <a:rPr lang="ru-RU" dirty="0" err="1"/>
              <a:t>қарауына</a:t>
            </a:r>
            <a:r>
              <a:rPr lang="ru-RU" dirty="0"/>
              <a:t> </a:t>
            </a:r>
            <a:r>
              <a:rPr lang="ru-RU" dirty="0" err="1"/>
              <a:t>жіберіледі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8313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Комиссия </a:t>
            </a:r>
            <a:r>
              <a:rPr lang="ru-RU" sz="3600" b="1" dirty="0" err="1">
                <a:solidFill>
                  <a:schemeClr val="tx1"/>
                </a:solidFill>
              </a:rPr>
              <a:t>мүшелері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жобаларды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келесі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өлшемшарттар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бойынша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бағалайды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err="1"/>
              <a:t>Жобаның</a:t>
            </a:r>
            <a:r>
              <a:rPr lang="ru-RU" b="1" dirty="0"/>
              <a:t> </a:t>
            </a:r>
            <a:r>
              <a:rPr lang="ru-RU" b="1" dirty="0" err="1"/>
              <a:t>әлеуметтік</a:t>
            </a:r>
            <a:r>
              <a:rPr lang="ru-RU" b="1" dirty="0"/>
              <a:t> </a:t>
            </a:r>
            <a:r>
              <a:rPr lang="ru-RU" b="1" dirty="0" err="1"/>
              <a:t>маңызы</a:t>
            </a:r>
            <a:endParaRPr lang="ru-RU" b="1" dirty="0"/>
          </a:p>
          <a:p>
            <a:pPr marL="82296" indent="0">
              <a:buNone/>
            </a:pPr>
            <a:r>
              <a:rPr lang="ru-RU" dirty="0"/>
              <a:t>(</a:t>
            </a:r>
            <a:r>
              <a:rPr lang="ru-RU" dirty="0" err="1"/>
              <a:t>жоба</a:t>
            </a:r>
            <a:r>
              <a:rPr lang="ru-RU" dirty="0"/>
              <a:t> </a:t>
            </a:r>
            <a:r>
              <a:rPr lang="ru-RU" dirty="0" err="1"/>
              <a:t>шешуге</a:t>
            </a:r>
            <a:r>
              <a:rPr lang="ru-RU" dirty="0"/>
              <a:t> </a:t>
            </a:r>
            <a:r>
              <a:rPr lang="ru-RU" dirty="0" err="1"/>
              <a:t>бағытталған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мәселенің</a:t>
            </a:r>
            <a:r>
              <a:rPr lang="ru-RU" dirty="0"/>
              <a:t> </a:t>
            </a:r>
            <a:r>
              <a:rPr lang="ru-RU" dirty="0" err="1"/>
              <a:t>маңыздылығы</a:t>
            </a:r>
            <a:r>
              <a:rPr lang="ru-RU" dirty="0"/>
              <a:t>, </a:t>
            </a:r>
            <a:r>
              <a:rPr lang="ru-RU" dirty="0" err="1"/>
              <a:t>нысаналы</a:t>
            </a:r>
            <a:r>
              <a:rPr lang="ru-RU" dirty="0"/>
              <a:t> </a:t>
            </a:r>
            <a:r>
              <a:rPr lang="ru-RU" dirty="0" err="1"/>
              <a:t>аудиторияның</a:t>
            </a:r>
            <a:r>
              <a:rPr lang="ru-RU" dirty="0"/>
              <a:t> </a:t>
            </a:r>
            <a:r>
              <a:rPr lang="ru-RU" dirty="0" err="1"/>
              <a:t>қажеттіліктеріне</a:t>
            </a:r>
            <a:r>
              <a:rPr lang="ru-RU" dirty="0"/>
              <a:t> </a:t>
            </a:r>
            <a:r>
              <a:rPr lang="ru-RU" dirty="0" err="1"/>
              <a:t>сәйкестігі</a:t>
            </a:r>
            <a:r>
              <a:rPr lang="ru-RU" dirty="0"/>
              <a:t>)</a:t>
            </a:r>
          </a:p>
          <a:p>
            <a:r>
              <a:rPr lang="ru-RU" b="1" dirty="0" err="1"/>
              <a:t>Жоба</a:t>
            </a:r>
            <a:r>
              <a:rPr lang="ru-RU" b="1" dirty="0"/>
              <a:t> </a:t>
            </a:r>
            <a:r>
              <a:rPr lang="ru-RU" b="1" dirty="0" err="1"/>
              <a:t>нәтижелерінің</a:t>
            </a:r>
            <a:r>
              <a:rPr lang="ru-RU" b="1" dirty="0"/>
              <a:t> </a:t>
            </a:r>
            <a:r>
              <a:rPr lang="ru-RU" b="1" dirty="0" err="1"/>
              <a:t>қол</a:t>
            </a:r>
            <a:r>
              <a:rPr lang="ru-RU" b="1" dirty="0"/>
              <a:t> </a:t>
            </a:r>
            <a:r>
              <a:rPr lang="ru-RU" b="1" dirty="0" err="1"/>
              <a:t>жетімділігі</a:t>
            </a:r>
            <a:endParaRPr lang="ru-RU" b="1" dirty="0"/>
          </a:p>
          <a:p>
            <a:pPr marL="82296" indent="0">
              <a:buNone/>
            </a:pPr>
            <a:r>
              <a:rPr lang="ru-RU" dirty="0"/>
              <a:t>(</a:t>
            </a:r>
            <a:r>
              <a:rPr lang="ru-RU" dirty="0" err="1"/>
              <a:t>жоба</a:t>
            </a:r>
            <a:r>
              <a:rPr lang="ru-RU" dirty="0"/>
              <a:t> </a:t>
            </a:r>
            <a:r>
              <a:rPr lang="ru-RU" dirty="0" err="1"/>
              <a:t>нәтижелерінің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, </a:t>
            </a:r>
            <a:r>
              <a:rPr lang="ru-RU" dirty="0" err="1"/>
              <a:t>нақтылығы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шынайылығы</a:t>
            </a:r>
            <a:r>
              <a:rPr lang="ru-RU" dirty="0"/>
              <a:t>, </a:t>
            </a:r>
            <a:r>
              <a:rPr lang="ru-RU" dirty="0" err="1"/>
              <a:t>жобаның</a:t>
            </a:r>
            <a:r>
              <a:rPr lang="ru-RU" dirty="0"/>
              <a:t> </a:t>
            </a:r>
            <a:r>
              <a:rPr lang="ru-RU" dirty="0" err="1"/>
              <a:t>нысаналы</a:t>
            </a:r>
            <a:r>
              <a:rPr lang="ru-RU" dirty="0"/>
              <a:t> </a:t>
            </a:r>
            <a:r>
              <a:rPr lang="ru-RU" dirty="0" err="1"/>
              <a:t>тобын</a:t>
            </a:r>
            <a:r>
              <a:rPr lang="ru-RU" dirty="0"/>
              <a:t> </a:t>
            </a:r>
            <a:r>
              <a:rPr lang="ru-RU" dirty="0" err="1"/>
              <a:t>қамту</a:t>
            </a:r>
            <a:r>
              <a:rPr lang="ru-RU" dirty="0"/>
              <a:t>)</a:t>
            </a:r>
          </a:p>
          <a:p>
            <a:r>
              <a:rPr lang="ru-RU" b="1" dirty="0" err="1"/>
              <a:t>Жобаның</a:t>
            </a:r>
            <a:r>
              <a:rPr lang="ru-RU" b="1" dirty="0"/>
              <a:t> </a:t>
            </a:r>
            <a:r>
              <a:rPr lang="ru-RU" b="1" dirty="0" err="1"/>
              <a:t>тұрақтылығы</a:t>
            </a:r>
            <a:endParaRPr lang="ru-RU" b="1" dirty="0"/>
          </a:p>
          <a:p>
            <a:pPr marL="82296" indent="0">
              <a:buNone/>
            </a:pPr>
            <a:r>
              <a:rPr lang="ru-RU" dirty="0"/>
              <a:t>( </a:t>
            </a:r>
            <a:r>
              <a:rPr lang="ru-RU" dirty="0" err="1"/>
              <a:t>жобаны</a:t>
            </a:r>
            <a:r>
              <a:rPr lang="ru-RU" dirty="0"/>
              <a:t> </a:t>
            </a:r>
            <a:r>
              <a:rPr lang="ru-RU" dirty="0" err="1"/>
              <a:t>одан</a:t>
            </a:r>
            <a:r>
              <a:rPr lang="ru-RU" dirty="0"/>
              <a:t> </a:t>
            </a:r>
            <a:r>
              <a:rPr lang="ru-RU" dirty="0" err="1"/>
              <a:t>әрі</a:t>
            </a:r>
            <a:r>
              <a:rPr lang="ru-RU" dirty="0"/>
              <a:t> </a:t>
            </a:r>
            <a:r>
              <a:rPr lang="ru-RU" dirty="0" err="1"/>
              <a:t>дамыту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қаржыландыру</a:t>
            </a:r>
            <a:r>
              <a:rPr lang="ru-RU" dirty="0"/>
              <a:t> </a:t>
            </a:r>
            <a:r>
              <a:rPr lang="ru-RU" dirty="0" err="1"/>
              <a:t>аяқталғаннан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қызметін</a:t>
            </a:r>
            <a:r>
              <a:rPr lang="ru-RU" dirty="0"/>
              <a:t> </a:t>
            </a:r>
            <a:r>
              <a:rPr lang="ru-RU" dirty="0" err="1"/>
              <a:t>жалғастыру</a:t>
            </a:r>
            <a:r>
              <a:rPr lang="ru-RU" dirty="0"/>
              <a:t> </a:t>
            </a:r>
            <a:r>
              <a:rPr lang="ru-RU" dirty="0" err="1"/>
              <a:t>келешегінің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)</a:t>
            </a:r>
          </a:p>
          <a:p>
            <a:r>
              <a:rPr lang="ru-RU" b="1" dirty="0" err="1"/>
              <a:t>Жобаны</a:t>
            </a:r>
            <a:r>
              <a:rPr lang="ru-RU" b="1" dirty="0"/>
              <a:t> </a:t>
            </a:r>
            <a:r>
              <a:rPr lang="ru-RU" b="1" dirty="0" err="1"/>
              <a:t>орындау</a:t>
            </a:r>
            <a:r>
              <a:rPr lang="ru-RU" b="1" dirty="0"/>
              <a:t> </a:t>
            </a:r>
            <a:r>
              <a:rPr lang="ru-RU" b="1" dirty="0" err="1"/>
              <a:t>жоспарының</a:t>
            </a:r>
            <a:r>
              <a:rPr lang="ru-RU" b="1" dirty="0"/>
              <a:t> </a:t>
            </a:r>
            <a:r>
              <a:rPr lang="ru-RU" b="1" dirty="0" err="1"/>
              <a:t>нақтылығы</a:t>
            </a:r>
            <a:r>
              <a:rPr lang="ru-RU" b="1" dirty="0"/>
              <a:t> мен </a:t>
            </a:r>
            <a:r>
              <a:rPr lang="ru-RU" b="1" dirty="0" err="1"/>
              <a:t>ұтымдылығы</a:t>
            </a:r>
            <a:endParaRPr lang="ru-RU" b="1" dirty="0"/>
          </a:p>
          <a:p>
            <a:pPr marL="82296" indent="0">
              <a:buNone/>
            </a:pPr>
            <a:r>
              <a:rPr lang="ru-RU" dirty="0"/>
              <a:t>( </a:t>
            </a:r>
            <a:r>
              <a:rPr lang="ru-RU" dirty="0" err="1"/>
              <a:t>жобаны</a:t>
            </a:r>
            <a:r>
              <a:rPr lang="ru-RU" dirty="0"/>
              <a:t> </a:t>
            </a:r>
            <a:r>
              <a:rPr lang="ru-RU" dirty="0" err="1"/>
              <a:t>орындау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іс-шаралар</a:t>
            </a:r>
            <a:r>
              <a:rPr lang="ru-RU" dirty="0"/>
              <a:t> </a:t>
            </a:r>
            <a:r>
              <a:rPr lang="ru-RU" dirty="0" err="1"/>
              <a:t>жоспарының</a:t>
            </a:r>
            <a:r>
              <a:rPr lang="ru-RU" dirty="0"/>
              <a:t> </a:t>
            </a:r>
            <a:r>
              <a:rPr lang="ru-RU" dirty="0" err="1"/>
              <a:t>қисындылығы</a:t>
            </a:r>
            <a:r>
              <a:rPr lang="ru-RU" dirty="0"/>
              <a:t> мен </a:t>
            </a:r>
            <a:r>
              <a:rPr lang="ru-RU" dirty="0" err="1"/>
              <a:t>дәйектілігі</a:t>
            </a:r>
            <a:r>
              <a:rPr lang="ru-RU" dirty="0"/>
              <a:t>, </a:t>
            </a:r>
            <a:r>
              <a:rPr lang="ru-RU" dirty="0" err="1"/>
              <a:t>жобаның</a:t>
            </a:r>
            <a:r>
              <a:rPr lang="ru-RU" dirty="0"/>
              <a:t> </a:t>
            </a:r>
            <a:r>
              <a:rPr lang="ru-RU" dirty="0" err="1"/>
              <a:t>жоспарланған</a:t>
            </a:r>
            <a:r>
              <a:rPr lang="ru-RU" dirty="0"/>
              <a:t> </a:t>
            </a:r>
            <a:r>
              <a:rPr lang="ru-RU" dirty="0" err="1"/>
              <a:t>іс-шараларының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мақсаттары</a:t>
            </a:r>
            <a:r>
              <a:rPr lang="ru-RU" dirty="0"/>
              <a:t> мен </a:t>
            </a:r>
            <a:r>
              <a:rPr lang="ru-RU" dirty="0" err="1"/>
              <a:t>міндеттеріне</a:t>
            </a:r>
            <a:r>
              <a:rPr lang="ru-RU" dirty="0"/>
              <a:t> </a:t>
            </a:r>
            <a:r>
              <a:rPr lang="ru-RU" dirty="0" err="1"/>
              <a:t>сәйкестігі</a:t>
            </a:r>
            <a:r>
              <a:rPr lang="ru-RU" dirty="0"/>
              <a:t>)</a:t>
            </a:r>
          </a:p>
          <a:p>
            <a:r>
              <a:rPr lang="ru-RU" b="1" dirty="0" err="1"/>
              <a:t>Бюджеттің</a:t>
            </a:r>
            <a:r>
              <a:rPr lang="ru-RU" b="1" dirty="0"/>
              <a:t> </a:t>
            </a:r>
            <a:r>
              <a:rPr lang="ru-RU" b="1" dirty="0" err="1"/>
              <a:t>орындылығы</a:t>
            </a:r>
            <a:r>
              <a:rPr lang="ru-RU" b="1" dirty="0"/>
              <a:t> мен </a:t>
            </a:r>
            <a:r>
              <a:rPr lang="ru-RU" b="1" dirty="0" err="1"/>
              <a:t>негізділігі</a:t>
            </a:r>
            <a:r>
              <a:rPr lang="ru-RU" b="1" dirty="0"/>
              <a:t> </a:t>
            </a:r>
          </a:p>
          <a:p>
            <a:pPr marL="82296" indent="0">
              <a:buNone/>
            </a:pPr>
            <a:r>
              <a:rPr lang="ru-RU" dirty="0"/>
              <a:t>(</a:t>
            </a:r>
            <a:r>
              <a:rPr lang="ru-RU" dirty="0" err="1"/>
              <a:t>бюджеттің</a:t>
            </a:r>
            <a:r>
              <a:rPr lang="ru-RU" dirty="0"/>
              <a:t> </a:t>
            </a:r>
            <a:r>
              <a:rPr lang="ru-RU" dirty="0" err="1"/>
              <a:t>жоспарланатын</a:t>
            </a:r>
            <a:r>
              <a:rPr lang="ru-RU" dirty="0"/>
              <a:t> </a:t>
            </a:r>
            <a:r>
              <a:rPr lang="ru-RU" dirty="0" err="1"/>
              <a:t>баптарының</a:t>
            </a:r>
            <a:r>
              <a:rPr lang="ru-RU" dirty="0"/>
              <a:t> </a:t>
            </a:r>
            <a:r>
              <a:rPr lang="ru-RU" dirty="0" err="1"/>
              <a:t>жоба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болжанатын</a:t>
            </a:r>
            <a:r>
              <a:rPr lang="ru-RU" dirty="0"/>
              <a:t> </a:t>
            </a:r>
            <a:r>
              <a:rPr lang="ru-RU" dirty="0" err="1"/>
              <a:t>қызметке</a:t>
            </a:r>
            <a:r>
              <a:rPr lang="ru-RU" dirty="0"/>
              <a:t> </a:t>
            </a:r>
            <a:r>
              <a:rPr lang="ru-RU" dirty="0" err="1"/>
              <a:t>сәйкестігі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4293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chemeClr val="tx1"/>
                </a:solidFill>
              </a:rPr>
              <a:t>Өтінімге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қоса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беріле</a:t>
            </a:r>
            <a:r>
              <a:rPr lang="kk-KZ" b="1" dirty="0">
                <a:solidFill>
                  <a:schemeClr val="tx1"/>
                </a:solidFill>
              </a:rPr>
              <a:t>тін құжаттар</a:t>
            </a:r>
            <a:r>
              <a:rPr lang="ru-RU" b="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1) </a:t>
            </a:r>
            <a:r>
              <a:rPr lang="ru-RU" b="1" dirty="0" err="1">
                <a:latin typeface="Times New Roman"/>
                <a:ea typeface="Calibri"/>
                <a:cs typeface="Times New Roman"/>
              </a:rPr>
              <a:t>Өтінімге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Calibri"/>
                <a:cs typeface="Times New Roman"/>
              </a:rPr>
              <a:t>міндетті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Calibri"/>
                <a:cs typeface="Times New Roman"/>
              </a:rPr>
              <a:t>түрде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Calibri"/>
                <a:cs typeface="Times New Roman"/>
              </a:rPr>
              <a:t>қоса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Calibri"/>
                <a:cs typeface="Times New Roman"/>
              </a:rPr>
              <a:t>берілуі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Calibri"/>
                <a:cs typeface="Times New Roman"/>
              </a:rPr>
              <a:t>тиіс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: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1)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өтініш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берушінің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жеке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куәлігінің</a:t>
            </a:r>
            <a:r>
              <a:rPr lang="ru-RU" dirty="0">
                <a:latin typeface="Times New Roman"/>
                <a:ea typeface="Calibri"/>
                <a:cs typeface="Times New Roman"/>
              </a:rPr>
              <a:t>/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паспортының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екі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жақтан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сканерленген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нұсқасы</a:t>
            </a:r>
            <a:r>
              <a:rPr lang="ru-RU" dirty="0">
                <a:latin typeface="Times New Roman"/>
                <a:ea typeface="Calibri"/>
                <a:cs typeface="Times New Roman"/>
              </a:rPr>
              <a:t>;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2)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өтініш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берушінің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тұрғылықты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жері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бойынша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тұрақты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және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(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немесе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уақытша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тіркелгенін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растайтын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құжат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(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сайттағы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жеке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кабинеттен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анықтама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www.egov.kz ТАӘ, ЖСН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көрсете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отырып</a:t>
            </a:r>
            <a:r>
              <a:rPr lang="ru-RU" dirty="0">
                <a:latin typeface="Times New Roman"/>
                <a:ea typeface="Calibri"/>
                <a:cs typeface="Times New Roman"/>
              </a:rPr>
              <a:t>);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3)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өтінім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берген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сәтте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өтініш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берушінің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уақытша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орналастырылмаған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жастар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мәртебесінде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болғанын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растайтын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құжаттар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(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Қазақстан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Республикасының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Электрондық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үкімет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порталынан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анықтама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– www.egov.kz)</a:t>
            </a:r>
            <a:endParaRPr lang="ru-RU" sz="28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9292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259</TotalTime>
  <Words>963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«ZHAS PROJECT» шағын гранттар конкурсы</vt:lpstr>
      <vt:lpstr>2. КОНКУРС ҚАТЫСУШЫЛАРЫНА ҚОЙЫЛАТЫН ТАЛАПТАР</vt:lpstr>
      <vt:lpstr>  ӘЛЕУМЕТТІК ЖОБАЛАРҒА ҚОЙЫЛАТЫН ТАЛАПТАР  </vt:lpstr>
      <vt:lpstr>Презентация PowerPoint</vt:lpstr>
      <vt:lpstr>КОНКУРСТЫ ӨТКІЗУ ТӘРТІБІ</vt:lpstr>
      <vt:lpstr>КОНКУРСҚА ҚАТЫСУҒА ӨТІНІМДЕРДІ ҚАБЫЛДАУ</vt:lpstr>
      <vt:lpstr>ЖОБАЛАРДЫ КОНКУРСТЫҚ ІРІКТЕУ ЖӘНЕ ЖЕҢІМПАЗДАРДЫ АНЫҚТАУ</vt:lpstr>
      <vt:lpstr>Комиссия мүшелері жобаларды келесі өлшемшарттар бойынша бағалайды. </vt:lpstr>
      <vt:lpstr>Өтінімге қоса берілетін құжаттар:</vt:lpstr>
      <vt:lpstr>Шағын гранттар конкурсына қатысуға  САУАЛНАМА АНКЕТАСЫ </vt:lpstr>
      <vt:lpstr> Шағын гранттар конкурсына қатысу  ЖОБАЛЫҚ ӨТІНІШТІҢ НЫСАНЫ </vt:lpstr>
      <vt:lpstr>Call Center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«ZHAS PROJECT» шағын гранттар конкурсы</dc:title>
  <dc:creator>Lenovo</dc:creator>
  <cp:lastModifiedBy>npo2021@mail.ru</cp:lastModifiedBy>
  <cp:revision>23</cp:revision>
  <cp:lastPrinted>2023-10-06T09:56:15Z</cp:lastPrinted>
  <dcterms:created xsi:type="dcterms:W3CDTF">2023-10-05T11:00:26Z</dcterms:created>
  <dcterms:modified xsi:type="dcterms:W3CDTF">2024-02-20T07:04:37Z</dcterms:modified>
</cp:coreProperties>
</file>